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259" r:id="rId4"/>
    <p:sldId id="301" r:id="rId5"/>
    <p:sldId id="292" r:id="rId6"/>
    <p:sldId id="282" r:id="rId7"/>
    <p:sldId id="281" r:id="rId8"/>
    <p:sldId id="294" r:id="rId9"/>
    <p:sldId id="295" r:id="rId10"/>
    <p:sldId id="293" r:id="rId11"/>
    <p:sldId id="289" r:id="rId12"/>
    <p:sldId id="296" r:id="rId13"/>
    <p:sldId id="280" r:id="rId14"/>
    <p:sldId id="283" r:id="rId15"/>
    <p:sldId id="284" r:id="rId16"/>
    <p:sldId id="285" r:id="rId17"/>
    <p:sldId id="286" r:id="rId18"/>
    <p:sldId id="298" r:id="rId19"/>
    <p:sldId id="287" r:id="rId20"/>
    <p:sldId id="288" r:id="rId21"/>
    <p:sldId id="258" r:id="rId22"/>
    <p:sldId id="300" r:id="rId23"/>
    <p:sldId id="29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E71"/>
    <a:srgbClr val="405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7C4EB-4C59-4A99-96AA-7309E3AF0401}" v="858" dt="2024-06-12T20:29:49.764"/>
    <p1510:client id="{8DFF83EF-ADE7-4A06-9A36-9F54A45EF176}" v="7" dt="2024-06-12T18:56:44.542"/>
    <p1510:client id="{B69C52B2-3F2B-4B2A-9AA6-BC756DD0F6C6}" v="520" dt="2024-06-12T20:15:45.786"/>
    <p1510:client id="{B6C1C5FD-851D-43CC-A93B-B5575AAB8D14}" v="120" dt="2024-06-12T19:07:46.047"/>
    <p1510:client id="{BB0B3E17-5E1A-41AC-898B-C8E00BD2374A}" v="39" dt="2024-06-12T18:53:17.310"/>
    <p1510:client id="{FB358BF3-B65B-4058-8946-88D8978275E7}" v="406" dt="2024-06-12T20:17:00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56" y="6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Siegfarth" userId="f0fc4bb33b23970c" providerId="LiveId" clId="{FB358BF3-B65B-4058-8946-88D8978275E7}"/>
    <pc:docChg chg="undo custSel addSld delSld modSld">
      <pc:chgData name="Marc Siegfarth" userId="f0fc4bb33b23970c" providerId="LiveId" clId="{FB358BF3-B65B-4058-8946-88D8978275E7}" dt="2024-06-12T20:17:00.701" v="404" actId="20577"/>
      <pc:docMkLst>
        <pc:docMk/>
      </pc:docMkLst>
      <pc:sldChg chg="addSp delSp modSp mod">
        <pc:chgData name="Marc Siegfarth" userId="f0fc4bb33b23970c" providerId="LiveId" clId="{FB358BF3-B65B-4058-8946-88D8978275E7}" dt="2024-06-12T20:10:23.477" v="264" actId="1076"/>
        <pc:sldMkLst>
          <pc:docMk/>
          <pc:sldMk cId="3346286979" sldId="258"/>
        </pc:sldMkLst>
        <pc:spChg chg="add del">
          <ac:chgData name="Marc Siegfarth" userId="f0fc4bb33b23970c" providerId="LiveId" clId="{FB358BF3-B65B-4058-8946-88D8978275E7}" dt="2024-06-12T19:57:25.784" v="187" actId="22"/>
          <ac:spMkLst>
            <pc:docMk/>
            <pc:sldMk cId="3346286979" sldId="258"/>
            <ac:spMk id="3" creationId="{553AA57D-0CB6-29A1-33E1-274E2919BA4F}"/>
          </ac:spMkLst>
        </pc:spChg>
        <pc:spChg chg="add mod">
          <ac:chgData name="Marc Siegfarth" userId="f0fc4bb33b23970c" providerId="LiveId" clId="{FB358BF3-B65B-4058-8946-88D8978275E7}" dt="2024-06-12T20:10:23.477" v="264" actId="1076"/>
          <ac:spMkLst>
            <pc:docMk/>
            <pc:sldMk cId="3346286979" sldId="258"/>
            <ac:spMk id="5" creationId="{BB5EE680-112D-3BDD-3F02-11E070F8D893}"/>
          </ac:spMkLst>
        </pc:spChg>
        <pc:spChg chg="del">
          <ac:chgData name="Marc Siegfarth" userId="f0fc4bb33b23970c" providerId="LiveId" clId="{FB358BF3-B65B-4058-8946-88D8978275E7}" dt="2024-06-12T20:02:26.534" v="230" actId="478"/>
          <ac:spMkLst>
            <pc:docMk/>
            <pc:sldMk cId="3346286979" sldId="258"/>
            <ac:spMk id="8" creationId="{7782DECD-D868-77E7-9065-BFEA79851BEB}"/>
          </ac:spMkLst>
        </pc:spChg>
        <pc:spChg chg="del mod">
          <ac:chgData name="Marc Siegfarth" userId="f0fc4bb33b23970c" providerId="LiveId" clId="{FB358BF3-B65B-4058-8946-88D8978275E7}" dt="2024-06-12T20:00:36.448" v="196" actId="478"/>
          <ac:spMkLst>
            <pc:docMk/>
            <pc:sldMk cId="3346286979" sldId="258"/>
            <ac:spMk id="9" creationId="{A6E01FC2-327F-076B-44D4-6D3A91A24ACF}"/>
          </ac:spMkLst>
        </pc:spChg>
        <pc:grpChg chg="del">
          <ac:chgData name="Marc Siegfarth" userId="f0fc4bb33b23970c" providerId="LiveId" clId="{FB358BF3-B65B-4058-8946-88D8978275E7}" dt="2024-06-12T20:02:27.233" v="231" actId="478"/>
          <ac:grpSpMkLst>
            <pc:docMk/>
            <pc:sldMk cId="3346286979" sldId="258"/>
            <ac:grpSpMk id="6" creationId="{AD2B59BD-99EB-55F6-4B99-CC267917BA3A}"/>
          </ac:grpSpMkLst>
        </pc:grpChg>
      </pc:sldChg>
      <pc:sldChg chg="addSp delSp modSp mod">
        <pc:chgData name="Marc Siegfarth" userId="f0fc4bb33b23970c" providerId="LiveId" clId="{FB358BF3-B65B-4058-8946-88D8978275E7}" dt="2024-06-12T19:11:50.822" v="69" actId="478"/>
        <pc:sldMkLst>
          <pc:docMk/>
          <pc:sldMk cId="601089880" sldId="280"/>
        </pc:sldMkLst>
        <pc:spChg chg="del mod">
          <ac:chgData name="Marc Siegfarth" userId="f0fc4bb33b23970c" providerId="LiveId" clId="{FB358BF3-B65B-4058-8946-88D8978275E7}" dt="2024-06-12T19:11:50.822" v="69" actId="478"/>
          <ac:spMkLst>
            <pc:docMk/>
            <pc:sldMk cId="601089880" sldId="280"/>
            <ac:spMk id="9" creationId="{A0A4674D-BFE7-8995-F9DD-74B6FC196A65}"/>
          </ac:spMkLst>
        </pc:spChg>
        <pc:picChg chg="add mod">
          <ac:chgData name="Marc Siegfarth" userId="f0fc4bb33b23970c" providerId="LiveId" clId="{FB358BF3-B65B-4058-8946-88D8978275E7}" dt="2024-06-12T19:11:46.667" v="68" actId="1076"/>
          <ac:picMkLst>
            <pc:docMk/>
            <pc:sldMk cId="601089880" sldId="280"/>
            <ac:picMk id="3" creationId="{306CAD4D-DEA8-E8DD-3BBB-F428C9CBD719}"/>
          </ac:picMkLst>
        </pc:picChg>
      </pc:sldChg>
      <pc:sldChg chg="modSp mod">
        <pc:chgData name="Marc Siegfarth" userId="f0fc4bb33b23970c" providerId="LiveId" clId="{FB358BF3-B65B-4058-8946-88D8978275E7}" dt="2024-06-12T19:00:04.741" v="0" actId="20577"/>
        <pc:sldMkLst>
          <pc:docMk/>
          <pc:sldMk cId="115708097" sldId="281"/>
        </pc:sldMkLst>
        <pc:spChg chg="mod">
          <ac:chgData name="Marc Siegfarth" userId="f0fc4bb33b23970c" providerId="LiveId" clId="{FB358BF3-B65B-4058-8946-88D8978275E7}" dt="2024-06-12T19:00:04.741" v="0" actId="20577"/>
          <ac:spMkLst>
            <pc:docMk/>
            <pc:sldMk cId="115708097" sldId="281"/>
            <ac:spMk id="7" creationId="{DC6CD693-63B9-8707-AF23-A67B13DAB8D5}"/>
          </ac:spMkLst>
        </pc:spChg>
      </pc:sldChg>
      <pc:sldChg chg="modSp mod">
        <pc:chgData name="Marc Siegfarth" userId="f0fc4bb33b23970c" providerId="LiveId" clId="{FB358BF3-B65B-4058-8946-88D8978275E7}" dt="2024-06-12T20:17:00.701" v="404" actId="20577"/>
        <pc:sldMkLst>
          <pc:docMk/>
          <pc:sldMk cId="2782929436" sldId="282"/>
        </pc:sldMkLst>
        <pc:graphicFrameChg chg="mod modGraphic">
          <ac:chgData name="Marc Siegfarth" userId="f0fc4bb33b23970c" providerId="LiveId" clId="{FB358BF3-B65B-4058-8946-88D8978275E7}" dt="2024-06-12T20:17:00.701" v="404" actId="20577"/>
          <ac:graphicFrameMkLst>
            <pc:docMk/>
            <pc:sldMk cId="2782929436" sldId="282"/>
            <ac:graphicFrameMk id="10" creationId="{EDD6DB86-1BC0-7B82-70C0-75069DFD0F5E}"/>
          </ac:graphicFrameMkLst>
        </pc:graphicFrameChg>
      </pc:sldChg>
      <pc:sldChg chg="addSp delSp modSp mod">
        <pc:chgData name="Marc Siegfarth" userId="f0fc4bb33b23970c" providerId="LiveId" clId="{FB358BF3-B65B-4058-8946-88D8978275E7}" dt="2024-06-12T19:23:16.314" v="111" actId="1076"/>
        <pc:sldMkLst>
          <pc:docMk/>
          <pc:sldMk cId="3525710692" sldId="283"/>
        </pc:sldMkLst>
        <pc:spChg chg="add del mod">
          <ac:chgData name="Marc Siegfarth" userId="f0fc4bb33b23970c" providerId="LiveId" clId="{FB358BF3-B65B-4058-8946-88D8978275E7}" dt="2024-06-12T19:21:45.235" v="90" actId="22"/>
          <ac:spMkLst>
            <pc:docMk/>
            <pc:sldMk cId="3525710692" sldId="283"/>
            <ac:spMk id="3" creationId="{276C461F-9D8B-623B-A9D3-39243EA50C27}"/>
          </ac:spMkLst>
        </pc:spChg>
        <pc:spChg chg="add del mod">
          <ac:chgData name="Marc Siegfarth" userId="f0fc4bb33b23970c" providerId="LiveId" clId="{FB358BF3-B65B-4058-8946-88D8978275E7}" dt="2024-06-12T19:23:16.314" v="111" actId="1076"/>
          <ac:spMkLst>
            <pc:docMk/>
            <pc:sldMk cId="3525710692" sldId="283"/>
            <ac:spMk id="11" creationId="{01FF69BA-A4CC-DB84-56EA-5C67BEAE40C8}"/>
          </ac:spMkLst>
        </pc:spChg>
        <pc:picChg chg="add del">
          <ac:chgData name="Marc Siegfarth" userId="f0fc4bb33b23970c" providerId="LiveId" clId="{FB358BF3-B65B-4058-8946-88D8978275E7}" dt="2024-06-12T19:22:13.738" v="102" actId="478"/>
          <ac:picMkLst>
            <pc:docMk/>
            <pc:sldMk cId="3525710692" sldId="283"/>
            <ac:picMk id="9" creationId="{9F4C020F-E8E1-6937-3341-584E65FB4D29}"/>
          </ac:picMkLst>
        </pc:picChg>
      </pc:sldChg>
      <pc:sldChg chg="addSp modSp mod">
        <pc:chgData name="Marc Siegfarth" userId="f0fc4bb33b23970c" providerId="LiveId" clId="{FB358BF3-B65B-4058-8946-88D8978275E7}" dt="2024-06-12T19:26:08.662" v="143"/>
        <pc:sldMkLst>
          <pc:docMk/>
          <pc:sldMk cId="3521223889" sldId="284"/>
        </pc:sldMkLst>
        <pc:spChg chg="add mod">
          <ac:chgData name="Marc Siegfarth" userId="f0fc4bb33b23970c" providerId="LiveId" clId="{FB358BF3-B65B-4058-8946-88D8978275E7}" dt="2024-06-12T19:26:05.099" v="142"/>
          <ac:spMkLst>
            <pc:docMk/>
            <pc:sldMk cId="3521223889" sldId="284"/>
            <ac:spMk id="3" creationId="{7BFB1BE9-6465-9ACF-7DF5-7F4631596687}"/>
          </ac:spMkLst>
        </pc:spChg>
        <pc:spChg chg="mod">
          <ac:chgData name="Marc Siegfarth" userId="f0fc4bb33b23970c" providerId="LiveId" clId="{FB358BF3-B65B-4058-8946-88D8978275E7}" dt="2024-06-12T19:26:08.662" v="143"/>
          <ac:spMkLst>
            <pc:docMk/>
            <pc:sldMk cId="3521223889" sldId="284"/>
            <ac:spMk id="11" creationId="{E00CF9EF-2B7F-8B63-263F-14E7AAF41361}"/>
          </ac:spMkLst>
        </pc:spChg>
        <pc:picChg chg="add mod">
          <ac:chgData name="Marc Siegfarth" userId="f0fc4bb33b23970c" providerId="LiveId" clId="{FB358BF3-B65B-4058-8946-88D8978275E7}" dt="2024-06-12T19:25:11.654" v="119" actId="14100"/>
          <ac:picMkLst>
            <pc:docMk/>
            <pc:sldMk cId="3521223889" sldId="284"/>
            <ac:picMk id="2" creationId="{152BDC73-11F3-692B-2FD2-745AFC992C62}"/>
          </ac:picMkLst>
        </pc:picChg>
        <pc:picChg chg="mod">
          <ac:chgData name="Marc Siegfarth" userId="f0fc4bb33b23970c" providerId="LiveId" clId="{FB358BF3-B65B-4058-8946-88D8978275E7}" dt="2024-06-12T19:23:35.267" v="112" actId="1076"/>
          <ac:picMkLst>
            <pc:docMk/>
            <pc:sldMk cId="3521223889" sldId="284"/>
            <ac:picMk id="9" creationId="{0427AED1-2ECC-FB90-72D8-4E028CEDD0BB}"/>
          </ac:picMkLst>
        </pc:picChg>
      </pc:sldChg>
      <pc:sldChg chg="addSp modSp mod">
        <pc:chgData name="Marc Siegfarth" userId="f0fc4bb33b23970c" providerId="LiveId" clId="{FB358BF3-B65B-4058-8946-88D8978275E7}" dt="2024-06-12T20:12:44.602" v="274" actId="1076"/>
        <pc:sldMkLst>
          <pc:docMk/>
          <pc:sldMk cId="241484021" sldId="285"/>
        </pc:sldMkLst>
        <pc:spChg chg="add mod">
          <ac:chgData name="Marc Siegfarth" userId="f0fc4bb33b23970c" providerId="LiveId" clId="{FB358BF3-B65B-4058-8946-88D8978275E7}" dt="2024-06-12T19:31:19.746" v="182" actId="1076"/>
          <ac:spMkLst>
            <pc:docMk/>
            <pc:sldMk cId="241484021" sldId="285"/>
            <ac:spMk id="2" creationId="{51F17390-E3A9-EF42-AA8A-4920CD5AA129}"/>
          </ac:spMkLst>
        </pc:spChg>
        <pc:spChg chg="add mod">
          <ac:chgData name="Marc Siegfarth" userId="f0fc4bb33b23970c" providerId="LiveId" clId="{FB358BF3-B65B-4058-8946-88D8978275E7}" dt="2024-06-12T19:28:57.704" v="148"/>
          <ac:spMkLst>
            <pc:docMk/>
            <pc:sldMk cId="241484021" sldId="285"/>
            <ac:spMk id="3" creationId="{9E5D0134-057C-5D62-98B3-E5B117C07C55}"/>
          </ac:spMkLst>
        </pc:spChg>
        <pc:spChg chg="mod">
          <ac:chgData name="Marc Siegfarth" userId="f0fc4bb33b23970c" providerId="LiveId" clId="{FB358BF3-B65B-4058-8946-88D8978275E7}" dt="2024-06-12T20:12:41.339" v="273" actId="14100"/>
          <ac:spMkLst>
            <pc:docMk/>
            <pc:sldMk cId="241484021" sldId="285"/>
            <ac:spMk id="5" creationId="{D3F5469D-F2EA-51DD-BEDC-5EE8A4926D43}"/>
          </ac:spMkLst>
        </pc:spChg>
        <pc:spChg chg="mod">
          <ac:chgData name="Marc Siegfarth" userId="f0fc4bb33b23970c" providerId="LiveId" clId="{FB358BF3-B65B-4058-8946-88D8978275E7}" dt="2024-06-12T20:11:51.992" v="269" actId="1076"/>
          <ac:spMkLst>
            <pc:docMk/>
            <pc:sldMk cId="241484021" sldId="285"/>
            <ac:spMk id="6" creationId="{BCEE6A8D-5543-93EF-910E-811D52201DEF}"/>
          </ac:spMkLst>
        </pc:spChg>
        <pc:spChg chg="mod">
          <ac:chgData name="Marc Siegfarth" userId="f0fc4bb33b23970c" providerId="LiveId" clId="{FB358BF3-B65B-4058-8946-88D8978275E7}" dt="2024-06-12T20:12:44.602" v="274" actId="1076"/>
          <ac:spMkLst>
            <pc:docMk/>
            <pc:sldMk cId="241484021" sldId="285"/>
            <ac:spMk id="9" creationId="{73409574-580B-2A6F-81D2-817C5F1FFC3A}"/>
          </ac:spMkLst>
        </pc:spChg>
        <pc:picChg chg="mod">
          <ac:chgData name="Marc Siegfarth" userId="f0fc4bb33b23970c" providerId="LiveId" clId="{FB358BF3-B65B-4058-8946-88D8978275E7}" dt="2024-06-12T20:11:51.992" v="269" actId="1076"/>
          <ac:picMkLst>
            <pc:docMk/>
            <pc:sldMk cId="241484021" sldId="285"/>
            <ac:picMk id="4" creationId="{4615B017-A3FE-58A9-4E62-98DEAA9AD2ED}"/>
          </ac:picMkLst>
        </pc:picChg>
        <pc:picChg chg="mod">
          <ac:chgData name="Marc Siegfarth" userId="f0fc4bb33b23970c" providerId="LiveId" clId="{FB358BF3-B65B-4058-8946-88D8978275E7}" dt="2024-06-12T19:30:40.128" v="173" actId="1076"/>
          <ac:picMkLst>
            <pc:docMk/>
            <pc:sldMk cId="241484021" sldId="285"/>
            <ac:picMk id="8" creationId="{AA1B3077-1EB0-C065-528D-9BCDD50C400E}"/>
          </ac:picMkLst>
        </pc:picChg>
      </pc:sldChg>
      <pc:sldChg chg="delSp modSp mod">
        <pc:chgData name="Marc Siegfarth" userId="f0fc4bb33b23970c" providerId="LiveId" clId="{FB358BF3-B65B-4058-8946-88D8978275E7}" dt="2024-06-12T19:05:49.354" v="55" actId="1076"/>
        <pc:sldMkLst>
          <pc:docMk/>
          <pc:sldMk cId="1765300376" sldId="289"/>
        </pc:sldMkLst>
        <pc:spChg chg="del">
          <ac:chgData name="Marc Siegfarth" userId="f0fc4bb33b23970c" providerId="LiveId" clId="{FB358BF3-B65B-4058-8946-88D8978275E7}" dt="2024-06-12T19:05:44.633" v="54" actId="478"/>
          <ac:spMkLst>
            <pc:docMk/>
            <pc:sldMk cId="1765300376" sldId="289"/>
            <ac:spMk id="4" creationId="{112FAE1C-8B17-1643-9E37-E7A1D4139CB7}"/>
          </ac:spMkLst>
        </pc:spChg>
        <pc:spChg chg="del mod">
          <ac:chgData name="Marc Siegfarth" userId="f0fc4bb33b23970c" providerId="LiveId" clId="{FB358BF3-B65B-4058-8946-88D8978275E7}" dt="2024-06-12T19:05:23.610" v="47" actId="478"/>
          <ac:spMkLst>
            <pc:docMk/>
            <pc:sldMk cId="1765300376" sldId="289"/>
            <ac:spMk id="8" creationId="{8E60E30C-1F3A-0D8E-043D-44ACCB07FF14}"/>
          </ac:spMkLst>
        </pc:spChg>
        <pc:picChg chg="mod">
          <ac:chgData name="Marc Siegfarth" userId="f0fc4bb33b23970c" providerId="LiveId" clId="{FB358BF3-B65B-4058-8946-88D8978275E7}" dt="2024-06-12T19:05:49.354" v="55" actId="1076"/>
          <ac:picMkLst>
            <pc:docMk/>
            <pc:sldMk cId="1765300376" sldId="289"/>
            <ac:picMk id="6" creationId="{B21CF5DB-FFE5-5EA4-BE52-DE3393DE8D1C}"/>
          </ac:picMkLst>
        </pc:picChg>
      </pc:sldChg>
      <pc:sldChg chg="modSp mod">
        <pc:chgData name="Marc Siegfarth" userId="f0fc4bb33b23970c" providerId="LiveId" clId="{FB358BF3-B65B-4058-8946-88D8978275E7}" dt="2024-06-12T19:00:29.806" v="3" actId="1076"/>
        <pc:sldMkLst>
          <pc:docMk/>
          <pc:sldMk cId="3116507258" sldId="294"/>
        </pc:sldMkLst>
        <pc:spChg chg="mod">
          <ac:chgData name="Marc Siegfarth" userId="f0fc4bb33b23970c" providerId="LiveId" clId="{FB358BF3-B65B-4058-8946-88D8978275E7}" dt="2024-06-12T19:00:24.269" v="2" actId="1076"/>
          <ac:spMkLst>
            <pc:docMk/>
            <pc:sldMk cId="3116507258" sldId="294"/>
            <ac:spMk id="9" creationId="{A0A4674D-BFE7-8995-F9DD-74B6FC196A65}"/>
          </ac:spMkLst>
        </pc:spChg>
        <pc:picChg chg="mod">
          <ac:chgData name="Marc Siegfarth" userId="f0fc4bb33b23970c" providerId="LiveId" clId="{FB358BF3-B65B-4058-8946-88D8978275E7}" dt="2024-06-12T19:00:29.806" v="3" actId="1076"/>
          <ac:picMkLst>
            <pc:docMk/>
            <pc:sldMk cId="3116507258" sldId="294"/>
            <ac:picMk id="3" creationId="{FF8607AA-84F9-1B13-4AB1-1EC42077BB10}"/>
          </ac:picMkLst>
        </pc:picChg>
      </pc:sldChg>
      <pc:sldChg chg="addSp delSp modSp new mod">
        <pc:chgData name="Marc Siegfarth" userId="f0fc4bb33b23970c" providerId="LiveId" clId="{FB358BF3-B65B-4058-8946-88D8978275E7}" dt="2024-06-12T19:27:42.844" v="144" actId="20577"/>
        <pc:sldMkLst>
          <pc:docMk/>
          <pc:sldMk cId="2789778822" sldId="296"/>
        </pc:sldMkLst>
        <pc:spChg chg="del">
          <ac:chgData name="Marc Siegfarth" userId="f0fc4bb33b23970c" providerId="LiveId" clId="{FB358BF3-B65B-4058-8946-88D8978275E7}" dt="2024-06-12T19:05:20.025" v="46" actId="478"/>
          <ac:spMkLst>
            <pc:docMk/>
            <pc:sldMk cId="2789778822" sldId="296"/>
            <ac:spMk id="2" creationId="{B962B00F-D66D-CBBD-56C7-00FF3991743A}"/>
          </ac:spMkLst>
        </pc:spChg>
        <pc:spChg chg="del">
          <ac:chgData name="Marc Siegfarth" userId="f0fc4bb33b23970c" providerId="LiveId" clId="{FB358BF3-B65B-4058-8946-88D8978275E7}" dt="2024-06-12T19:05:18.834" v="45" actId="478"/>
          <ac:spMkLst>
            <pc:docMk/>
            <pc:sldMk cId="2789778822" sldId="296"/>
            <ac:spMk id="3" creationId="{CE0DB69C-6A60-2081-76C2-5ED6112EF4DF}"/>
          </ac:spMkLst>
        </pc:spChg>
        <pc:spChg chg="add mod">
          <ac:chgData name="Marc Siegfarth" userId="f0fc4bb33b23970c" providerId="LiveId" clId="{FB358BF3-B65B-4058-8946-88D8978275E7}" dt="2024-06-12T19:27:42.844" v="144" actId="20577"/>
          <ac:spMkLst>
            <pc:docMk/>
            <pc:sldMk cId="2789778822" sldId="296"/>
            <ac:spMk id="4" creationId="{433D01FB-2848-CD3A-E364-EFE59C85814C}"/>
          </ac:spMkLst>
        </pc:spChg>
        <pc:spChg chg="add mod">
          <ac:chgData name="Marc Siegfarth" userId="f0fc4bb33b23970c" providerId="LiveId" clId="{FB358BF3-B65B-4058-8946-88D8978275E7}" dt="2024-06-12T19:06:25.889" v="58" actId="20577"/>
          <ac:spMkLst>
            <pc:docMk/>
            <pc:sldMk cId="2789778822" sldId="296"/>
            <ac:spMk id="5" creationId="{B985808D-3EDF-FFF4-98BF-E0E6AB93E7D8}"/>
          </ac:spMkLst>
        </pc:spChg>
      </pc:sldChg>
      <pc:sldChg chg="addSp delSp add del mod">
        <pc:chgData name="Marc Siegfarth" userId="f0fc4bb33b23970c" providerId="LiveId" clId="{FB358BF3-B65B-4058-8946-88D8978275E7}" dt="2024-06-12T19:24:05.253" v="116" actId="47"/>
        <pc:sldMkLst>
          <pc:docMk/>
          <pc:sldMk cId="2418509438" sldId="298"/>
        </pc:sldMkLst>
        <pc:picChg chg="add del">
          <ac:chgData name="Marc Siegfarth" userId="f0fc4bb33b23970c" providerId="LiveId" clId="{FB358BF3-B65B-4058-8946-88D8978275E7}" dt="2024-06-12T19:20:57.127" v="72" actId="478"/>
          <ac:picMkLst>
            <pc:docMk/>
            <pc:sldMk cId="2418509438" sldId="298"/>
            <ac:picMk id="9" creationId="{9F4C020F-E8E1-6937-3341-584E65FB4D29}"/>
          </ac:picMkLst>
        </pc:picChg>
      </pc:sldChg>
    </pc:docChg>
  </pc:docChgLst>
  <pc:docChgLst>
    <pc:chgData name="Stefan Mergl" userId="957d22cf8a760f70" providerId="Windows Live" clId="Web-{8DFF83EF-ADE7-4A06-9A36-9F54A45EF176}"/>
    <pc:docChg chg="modSld">
      <pc:chgData name="Stefan Mergl" userId="957d22cf8a760f70" providerId="Windows Live" clId="Web-{8DFF83EF-ADE7-4A06-9A36-9F54A45EF176}" dt="2024-06-12T18:56:44.542" v="5" actId="1076"/>
      <pc:docMkLst>
        <pc:docMk/>
      </pc:docMkLst>
      <pc:sldChg chg="addSp delSp modSp">
        <pc:chgData name="Stefan Mergl" userId="957d22cf8a760f70" providerId="Windows Live" clId="Web-{8DFF83EF-ADE7-4A06-9A36-9F54A45EF176}" dt="2024-06-12T18:56:44.542" v="5" actId="1076"/>
        <pc:sldMkLst>
          <pc:docMk/>
          <pc:sldMk cId="3116507258" sldId="294"/>
        </pc:sldMkLst>
        <pc:spChg chg="mod">
          <ac:chgData name="Stefan Mergl" userId="957d22cf8a760f70" providerId="Windows Live" clId="Web-{8DFF83EF-ADE7-4A06-9A36-9F54A45EF176}" dt="2024-06-12T18:56:44.542" v="5" actId="1076"/>
          <ac:spMkLst>
            <pc:docMk/>
            <pc:sldMk cId="3116507258" sldId="294"/>
            <ac:spMk id="9" creationId="{A0A4674D-BFE7-8995-F9DD-74B6FC196A65}"/>
          </ac:spMkLst>
        </pc:spChg>
        <pc:picChg chg="del">
          <ac:chgData name="Stefan Mergl" userId="957d22cf8a760f70" providerId="Windows Live" clId="Web-{8DFF83EF-ADE7-4A06-9A36-9F54A45EF176}" dt="2024-06-12T18:56:24.994" v="0"/>
          <ac:picMkLst>
            <pc:docMk/>
            <pc:sldMk cId="3116507258" sldId="294"/>
            <ac:picMk id="2" creationId="{BBDACE71-EFD4-31B5-7445-FDD2FA2E558B}"/>
          </ac:picMkLst>
        </pc:picChg>
        <pc:picChg chg="add mod ord">
          <ac:chgData name="Stefan Mergl" userId="957d22cf8a760f70" providerId="Windows Live" clId="Web-{8DFF83EF-ADE7-4A06-9A36-9F54A45EF176}" dt="2024-06-12T18:56:39.354" v="4"/>
          <ac:picMkLst>
            <pc:docMk/>
            <pc:sldMk cId="3116507258" sldId="294"/>
            <ac:picMk id="3" creationId="{FF8607AA-84F9-1B13-4AB1-1EC42077BB10}"/>
          </ac:picMkLst>
        </pc:picChg>
      </pc:sldChg>
    </pc:docChg>
  </pc:docChgLst>
  <pc:docChgLst>
    <pc:chgData name="Gastbenutzer" providerId="Windows Live" clId="Web-{B69C52B2-3F2B-4B2A-9AA6-BC756DD0F6C6}"/>
    <pc:docChg chg="addSld delSld modSld sldOrd">
      <pc:chgData name="Gastbenutzer" userId="" providerId="Windows Live" clId="Web-{B69C52B2-3F2B-4B2A-9AA6-BC756DD0F6C6}" dt="2024-06-12T20:15:44.161" v="324"/>
      <pc:docMkLst>
        <pc:docMk/>
      </pc:docMkLst>
      <pc:sldChg chg="addSp delSp modSp">
        <pc:chgData name="Gastbenutzer" userId="" providerId="Windows Live" clId="Web-{B69C52B2-3F2B-4B2A-9AA6-BC756DD0F6C6}" dt="2024-06-12T18:48:06.474" v="12"/>
        <pc:sldMkLst>
          <pc:docMk/>
          <pc:sldMk cId="715641769" sldId="257"/>
        </pc:sldMkLst>
        <pc:spChg chg="add del mod">
          <ac:chgData name="Gastbenutzer" userId="" providerId="Windows Live" clId="Web-{B69C52B2-3F2B-4B2A-9AA6-BC756DD0F6C6}" dt="2024-06-12T18:48:06.474" v="12"/>
          <ac:spMkLst>
            <pc:docMk/>
            <pc:sldMk cId="715641769" sldId="257"/>
            <ac:spMk id="6" creationId="{6DBD63CC-A65D-EFFE-AECE-CA9375CBE37F}"/>
          </ac:spMkLst>
        </pc:spChg>
      </pc:sldChg>
      <pc:sldChg chg="addSp delSp modSp">
        <pc:chgData name="Gastbenutzer" userId="" providerId="Windows Live" clId="Web-{B69C52B2-3F2B-4B2A-9AA6-BC756DD0F6C6}" dt="2024-06-12T19:59:31.161" v="312"/>
        <pc:sldMkLst>
          <pc:docMk/>
          <pc:sldMk cId="3346286979" sldId="258"/>
        </pc:sldMkLst>
        <pc:spChg chg="add del mod">
          <ac:chgData name="Gastbenutzer" userId="" providerId="Windows Live" clId="Web-{B69C52B2-3F2B-4B2A-9AA6-BC756DD0F6C6}" dt="2024-06-12T19:59:31.161" v="312"/>
          <ac:spMkLst>
            <pc:docMk/>
            <pc:sldMk cId="3346286979" sldId="258"/>
            <ac:spMk id="2" creationId="{1ACED30B-4BE8-CA1B-8304-FA37D1FC67AF}"/>
          </ac:spMkLst>
        </pc:spChg>
        <pc:spChg chg="mod">
          <ac:chgData name="Gastbenutzer" userId="" providerId="Windows Live" clId="Web-{B69C52B2-3F2B-4B2A-9AA6-BC756DD0F6C6}" dt="2024-06-12T19:50:30.691" v="307" actId="20577"/>
          <ac:spMkLst>
            <pc:docMk/>
            <pc:sldMk cId="3346286979" sldId="258"/>
            <ac:spMk id="9" creationId="{A6E01FC2-327F-076B-44D4-6D3A91A24ACF}"/>
          </ac:spMkLst>
        </pc:spChg>
        <pc:picChg chg="mod">
          <ac:chgData name="Gastbenutzer" userId="" providerId="Windows Live" clId="Web-{B69C52B2-3F2B-4B2A-9AA6-BC756DD0F6C6}" dt="2024-06-12T19:36:15.352" v="246" actId="1076"/>
          <ac:picMkLst>
            <pc:docMk/>
            <pc:sldMk cId="3346286979" sldId="258"/>
            <ac:picMk id="12" creationId="{D046F270-8981-AAB9-BE0B-89704F47ACB9}"/>
          </ac:picMkLst>
        </pc:picChg>
      </pc:sldChg>
      <pc:sldChg chg="addSp delSp modSp">
        <pc:chgData name="Gastbenutzer" userId="" providerId="Windows Live" clId="Web-{B69C52B2-3F2B-4B2A-9AA6-BC756DD0F6C6}" dt="2024-06-12T19:12:23.099" v="234"/>
        <pc:sldMkLst>
          <pc:docMk/>
          <pc:sldMk cId="601089880" sldId="280"/>
        </pc:sldMkLst>
        <pc:spChg chg="mod">
          <ac:chgData name="Gastbenutzer" userId="" providerId="Windows Live" clId="Web-{B69C52B2-3F2B-4B2A-9AA6-BC756DD0F6C6}" dt="2024-06-12T19:01:51.532" v="181" actId="20577"/>
          <ac:spMkLst>
            <pc:docMk/>
            <pc:sldMk cId="601089880" sldId="280"/>
            <ac:spMk id="7" creationId="{DC6CD693-63B9-8707-AF23-A67B13DAB8D5}"/>
          </ac:spMkLst>
        </pc:spChg>
        <pc:picChg chg="add del mod">
          <ac:chgData name="Gastbenutzer" userId="" providerId="Windows Live" clId="Web-{B69C52B2-3F2B-4B2A-9AA6-BC756DD0F6C6}" dt="2024-06-12T19:08:00.341" v="207"/>
          <ac:picMkLst>
            <pc:docMk/>
            <pc:sldMk cId="601089880" sldId="280"/>
            <ac:picMk id="2" creationId="{1BEE7B23-E51D-8E54-F30B-985EC5EA84DE}"/>
          </ac:picMkLst>
        </pc:picChg>
        <pc:picChg chg="mod">
          <ac:chgData name="Gastbenutzer" userId="" providerId="Windows Live" clId="Web-{B69C52B2-3F2B-4B2A-9AA6-BC756DD0F6C6}" dt="2024-06-12T19:12:23.099" v="234"/>
          <ac:picMkLst>
            <pc:docMk/>
            <pc:sldMk cId="601089880" sldId="280"/>
            <ac:picMk id="3" creationId="{306CAD4D-DEA8-E8DD-3BBB-F428C9CBD719}"/>
          </ac:picMkLst>
        </pc:picChg>
        <pc:picChg chg="add del mod">
          <ac:chgData name="Gastbenutzer" userId="" providerId="Windows Live" clId="Web-{B69C52B2-3F2B-4B2A-9AA6-BC756DD0F6C6}" dt="2024-06-12T19:08:52.280" v="217"/>
          <ac:picMkLst>
            <pc:docMk/>
            <pc:sldMk cId="601089880" sldId="280"/>
            <ac:picMk id="3" creationId="{958CFC36-F008-47A9-CB54-7AA62E79A0F1}"/>
          </ac:picMkLst>
        </pc:picChg>
        <pc:picChg chg="del mod">
          <ac:chgData name="Gastbenutzer" userId="" providerId="Windows Live" clId="Web-{B69C52B2-3F2B-4B2A-9AA6-BC756DD0F6C6}" dt="2024-06-12T19:07:47.450" v="203"/>
          <ac:picMkLst>
            <pc:docMk/>
            <pc:sldMk cId="601089880" sldId="280"/>
            <ac:picMk id="8" creationId="{ED51D639-61CD-8531-D89C-343C11552961}"/>
          </ac:picMkLst>
        </pc:picChg>
      </pc:sldChg>
      <pc:sldChg chg="addSp delSp modSp">
        <pc:chgData name="Gastbenutzer" userId="" providerId="Windows Live" clId="Web-{B69C52B2-3F2B-4B2A-9AA6-BC756DD0F6C6}" dt="2024-06-12T19:25:26.425" v="244" actId="20577"/>
        <pc:sldMkLst>
          <pc:docMk/>
          <pc:sldMk cId="115708097" sldId="281"/>
        </pc:sldMkLst>
        <pc:spChg chg="add mod">
          <ac:chgData name="Gastbenutzer" userId="" providerId="Windows Live" clId="Web-{B69C52B2-3F2B-4B2A-9AA6-BC756DD0F6C6}" dt="2024-06-12T19:25:26.425" v="244" actId="20577"/>
          <ac:spMkLst>
            <pc:docMk/>
            <pc:sldMk cId="115708097" sldId="281"/>
            <ac:spMk id="2" creationId="{4C21C9FD-4C70-6951-740B-3C6867486FAF}"/>
          </ac:spMkLst>
        </pc:spChg>
        <pc:spChg chg="mod">
          <ac:chgData name="Gastbenutzer" userId="" providerId="Windows Live" clId="Web-{B69C52B2-3F2B-4B2A-9AA6-BC756DD0F6C6}" dt="2024-06-12T18:49:30.149" v="30"/>
          <ac:spMkLst>
            <pc:docMk/>
            <pc:sldMk cId="115708097" sldId="281"/>
            <ac:spMk id="7" creationId="{DC6CD693-63B9-8707-AF23-A67B13DAB8D5}"/>
          </ac:spMkLst>
        </pc:spChg>
        <pc:spChg chg="del">
          <ac:chgData name="Gastbenutzer" userId="" providerId="Windows Live" clId="Web-{B69C52B2-3F2B-4B2A-9AA6-BC756DD0F6C6}" dt="2024-06-12T18:48:42.882" v="19"/>
          <ac:spMkLst>
            <pc:docMk/>
            <pc:sldMk cId="115708097" sldId="281"/>
            <ac:spMk id="9" creationId="{A0A4674D-BFE7-8995-F9DD-74B6FC196A65}"/>
          </ac:spMkLst>
        </pc:spChg>
        <pc:spChg chg="mod">
          <ac:chgData name="Gastbenutzer" userId="" providerId="Windows Live" clId="Web-{B69C52B2-3F2B-4B2A-9AA6-BC756DD0F6C6}" dt="2024-06-12T19:00:00.826" v="166" actId="20577"/>
          <ac:spMkLst>
            <pc:docMk/>
            <pc:sldMk cId="115708097" sldId="281"/>
            <ac:spMk id="14" creationId="{EE3E217D-4195-AE10-72A0-BEC3AC6CCC4D}"/>
          </ac:spMkLst>
        </pc:spChg>
        <pc:picChg chg="mod">
          <ac:chgData name="Gastbenutzer" userId="" providerId="Windows Live" clId="Web-{B69C52B2-3F2B-4B2A-9AA6-BC756DD0F6C6}" dt="2024-06-12T18:53:31.453" v="154" actId="1076"/>
          <ac:picMkLst>
            <pc:docMk/>
            <pc:sldMk cId="115708097" sldId="281"/>
            <ac:picMk id="5" creationId="{FDBE8B3A-7ED3-8FF9-3064-E3220DB79CE1}"/>
          </ac:picMkLst>
        </pc:picChg>
        <pc:picChg chg="del">
          <ac:chgData name="Gastbenutzer" userId="" providerId="Windows Live" clId="Web-{B69C52B2-3F2B-4B2A-9AA6-BC756DD0F6C6}" dt="2024-06-12T18:48:41.960" v="18"/>
          <ac:picMkLst>
            <pc:docMk/>
            <pc:sldMk cId="115708097" sldId="281"/>
            <ac:picMk id="6" creationId="{43F82361-2622-39C6-61CC-B4FA94C79298}"/>
          </ac:picMkLst>
        </pc:picChg>
      </pc:sldChg>
      <pc:sldChg chg="modSp ord">
        <pc:chgData name="Gastbenutzer" userId="" providerId="Windows Live" clId="Web-{B69C52B2-3F2B-4B2A-9AA6-BC756DD0F6C6}" dt="2024-06-12T20:15:44.161" v="324"/>
        <pc:sldMkLst>
          <pc:docMk/>
          <pc:sldMk cId="2782929436" sldId="282"/>
        </pc:sldMkLst>
        <pc:spChg chg="mod">
          <ac:chgData name="Gastbenutzer" userId="" providerId="Windows Live" clId="Web-{B69C52B2-3F2B-4B2A-9AA6-BC756DD0F6C6}" dt="2024-06-12T18:59:55.497" v="163" actId="20577"/>
          <ac:spMkLst>
            <pc:docMk/>
            <pc:sldMk cId="2782929436" sldId="282"/>
            <ac:spMk id="14" creationId="{EE3E217D-4195-AE10-72A0-BEC3AC6CCC4D}"/>
          </ac:spMkLst>
        </pc:spChg>
        <pc:graphicFrameChg chg="mod modGraphic">
          <ac:chgData name="Gastbenutzer" userId="" providerId="Windows Live" clId="Web-{B69C52B2-3F2B-4B2A-9AA6-BC756DD0F6C6}" dt="2024-06-12T20:15:44.161" v="324"/>
          <ac:graphicFrameMkLst>
            <pc:docMk/>
            <pc:sldMk cId="2782929436" sldId="282"/>
            <ac:graphicFrameMk id="10" creationId="{EDD6DB86-1BC0-7B82-70C0-75069DFD0F5E}"/>
          </ac:graphicFrameMkLst>
        </pc:graphicFrameChg>
      </pc:sldChg>
      <pc:sldChg chg="modSp">
        <pc:chgData name="Gastbenutzer" userId="" providerId="Windows Live" clId="Web-{B69C52B2-3F2B-4B2A-9AA6-BC756DD0F6C6}" dt="2024-06-12T19:40:43.735" v="250" actId="20577"/>
        <pc:sldMkLst>
          <pc:docMk/>
          <pc:sldMk cId="3525710692" sldId="283"/>
        </pc:sldMkLst>
        <pc:spChg chg="mod">
          <ac:chgData name="Gastbenutzer" userId="" providerId="Windows Live" clId="Web-{B69C52B2-3F2B-4B2A-9AA6-BC756DD0F6C6}" dt="2024-06-12T19:40:43.735" v="250" actId="20577"/>
          <ac:spMkLst>
            <pc:docMk/>
            <pc:sldMk cId="3525710692" sldId="283"/>
            <ac:spMk id="11" creationId="{01FF69BA-A4CC-DB84-56EA-5C67BEAE40C8}"/>
          </ac:spMkLst>
        </pc:spChg>
      </pc:sldChg>
      <pc:sldChg chg="delSp modSp">
        <pc:chgData name="Gastbenutzer" userId="" providerId="Windows Live" clId="Web-{B69C52B2-3F2B-4B2A-9AA6-BC756DD0F6C6}" dt="2024-06-12T19:42:47.645" v="278" actId="1076"/>
        <pc:sldMkLst>
          <pc:docMk/>
          <pc:sldMk cId="2862556252" sldId="286"/>
        </pc:sldMkLst>
        <pc:spChg chg="del">
          <ac:chgData name="Gastbenutzer" userId="" providerId="Windows Live" clId="Web-{B69C52B2-3F2B-4B2A-9AA6-BC756DD0F6C6}" dt="2024-06-12T19:42:07.097" v="252"/>
          <ac:spMkLst>
            <pc:docMk/>
            <pc:sldMk cId="2862556252" sldId="286"/>
            <ac:spMk id="8" creationId="{D709F23A-C127-6FA4-750B-45D41BC08B93}"/>
          </ac:spMkLst>
        </pc:spChg>
        <pc:spChg chg="mod">
          <ac:chgData name="Gastbenutzer" userId="" providerId="Windows Live" clId="Web-{B69C52B2-3F2B-4B2A-9AA6-BC756DD0F6C6}" dt="2024-06-12T19:42:47.645" v="278" actId="1076"/>
          <ac:spMkLst>
            <pc:docMk/>
            <pc:sldMk cId="2862556252" sldId="286"/>
            <ac:spMk id="14" creationId="{EE3E217D-4195-AE10-72A0-BEC3AC6CCC4D}"/>
          </ac:spMkLst>
        </pc:spChg>
        <pc:spChg chg="del">
          <ac:chgData name="Gastbenutzer" userId="" providerId="Windows Live" clId="Web-{B69C52B2-3F2B-4B2A-9AA6-BC756DD0F6C6}" dt="2024-06-12T19:42:07.097" v="256"/>
          <ac:spMkLst>
            <pc:docMk/>
            <pc:sldMk cId="2862556252" sldId="286"/>
            <ac:spMk id="19" creationId="{2E59449B-9145-0A83-7E5B-151BA1B6C665}"/>
          </ac:spMkLst>
        </pc:spChg>
        <pc:spChg chg="del">
          <ac:chgData name="Gastbenutzer" userId="" providerId="Windows Live" clId="Web-{B69C52B2-3F2B-4B2A-9AA6-BC756DD0F6C6}" dt="2024-06-12T19:42:07.097" v="255"/>
          <ac:spMkLst>
            <pc:docMk/>
            <pc:sldMk cId="2862556252" sldId="286"/>
            <ac:spMk id="20" creationId="{3943C5AD-9E34-F6AA-21F4-B5D2A6B290E6}"/>
          </ac:spMkLst>
        </pc:spChg>
        <pc:spChg chg="del">
          <ac:chgData name="Gastbenutzer" userId="" providerId="Windows Live" clId="Web-{B69C52B2-3F2B-4B2A-9AA6-BC756DD0F6C6}" dt="2024-06-12T19:42:07.097" v="254"/>
          <ac:spMkLst>
            <pc:docMk/>
            <pc:sldMk cId="2862556252" sldId="286"/>
            <ac:spMk id="21" creationId="{6CFB66A7-129E-C609-961F-59109B615189}"/>
          </ac:spMkLst>
        </pc:spChg>
        <pc:picChg chg="del">
          <ac:chgData name="Gastbenutzer" userId="" providerId="Windows Live" clId="Web-{B69C52B2-3F2B-4B2A-9AA6-BC756DD0F6C6}" dt="2024-06-12T19:42:07.097" v="253"/>
          <ac:picMkLst>
            <pc:docMk/>
            <pc:sldMk cId="2862556252" sldId="286"/>
            <ac:picMk id="4" creationId="{E9A0D148-0262-9FAA-202B-3F72312E6960}"/>
          </ac:picMkLst>
        </pc:picChg>
        <pc:picChg chg="del">
          <ac:chgData name="Gastbenutzer" userId="" providerId="Windows Live" clId="Web-{B69C52B2-3F2B-4B2A-9AA6-BC756DD0F6C6}" dt="2024-06-12T19:42:07.097" v="259"/>
          <ac:picMkLst>
            <pc:docMk/>
            <pc:sldMk cId="2862556252" sldId="286"/>
            <ac:picMk id="12" creationId="{F6B28E54-7CC9-D1AA-7274-F6E603D82B22}"/>
          </ac:picMkLst>
        </pc:picChg>
        <pc:picChg chg="del">
          <ac:chgData name="Gastbenutzer" userId="" providerId="Windows Live" clId="Web-{B69C52B2-3F2B-4B2A-9AA6-BC756DD0F6C6}" dt="2024-06-12T19:42:07.097" v="258"/>
          <ac:picMkLst>
            <pc:docMk/>
            <pc:sldMk cId="2862556252" sldId="286"/>
            <ac:picMk id="16" creationId="{9332311C-82D6-911B-3BBE-DE929231E001}"/>
          </ac:picMkLst>
        </pc:picChg>
        <pc:picChg chg="del">
          <ac:chgData name="Gastbenutzer" userId="" providerId="Windows Live" clId="Web-{B69C52B2-3F2B-4B2A-9AA6-BC756DD0F6C6}" dt="2024-06-12T19:42:07.097" v="257"/>
          <ac:picMkLst>
            <pc:docMk/>
            <pc:sldMk cId="2862556252" sldId="286"/>
            <ac:picMk id="18" creationId="{F73CFC41-046B-1713-EAC9-5AD1EB97A164}"/>
          </ac:picMkLst>
        </pc:picChg>
      </pc:sldChg>
      <pc:sldChg chg="ord">
        <pc:chgData name="Gastbenutzer" userId="" providerId="Windows Live" clId="Web-{B69C52B2-3F2B-4B2A-9AA6-BC756DD0F6C6}" dt="2024-06-12T18:59:24.809" v="159"/>
        <pc:sldMkLst>
          <pc:docMk/>
          <pc:sldMk cId="1765300376" sldId="289"/>
        </pc:sldMkLst>
      </pc:sldChg>
      <pc:sldChg chg="delSp ord">
        <pc:chgData name="Gastbenutzer" userId="" providerId="Windows Live" clId="Web-{B69C52B2-3F2B-4B2A-9AA6-BC756DD0F6C6}" dt="2024-06-12T19:00:48.952" v="175"/>
        <pc:sldMkLst>
          <pc:docMk/>
          <pc:sldMk cId="13171811" sldId="293"/>
        </pc:sldMkLst>
        <pc:spChg chg="del">
          <ac:chgData name="Gastbenutzer" userId="" providerId="Windows Live" clId="Web-{B69C52B2-3F2B-4B2A-9AA6-BC756DD0F6C6}" dt="2024-06-12T19:00:48.952" v="175"/>
          <ac:spMkLst>
            <pc:docMk/>
            <pc:sldMk cId="13171811" sldId="293"/>
            <ac:spMk id="14" creationId="{EE3E217D-4195-AE10-72A0-BEC3AC6CCC4D}"/>
          </ac:spMkLst>
        </pc:spChg>
      </pc:sldChg>
      <pc:sldChg chg="delSp modSp add replId">
        <pc:chgData name="Gastbenutzer" userId="" providerId="Windows Live" clId="Web-{B69C52B2-3F2B-4B2A-9AA6-BC756DD0F6C6}" dt="2024-06-12T19:05:28.477" v="199"/>
        <pc:sldMkLst>
          <pc:docMk/>
          <pc:sldMk cId="3116507258" sldId="294"/>
        </pc:sldMkLst>
        <pc:spChg chg="mod">
          <ac:chgData name="Gastbenutzer" userId="" providerId="Windows Live" clId="Web-{B69C52B2-3F2B-4B2A-9AA6-BC756DD0F6C6}" dt="2024-06-12T19:01:36.188" v="177" actId="20577"/>
          <ac:spMkLst>
            <pc:docMk/>
            <pc:sldMk cId="3116507258" sldId="294"/>
            <ac:spMk id="7" creationId="{DC6CD693-63B9-8707-AF23-A67B13DAB8D5}"/>
          </ac:spMkLst>
        </pc:spChg>
        <pc:spChg chg="del">
          <ac:chgData name="Gastbenutzer" userId="" providerId="Windows Live" clId="Web-{B69C52B2-3F2B-4B2A-9AA6-BC756DD0F6C6}" dt="2024-06-12T19:05:28.477" v="199"/>
          <ac:spMkLst>
            <pc:docMk/>
            <pc:sldMk cId="3116507258" sldId="294"/>
            <ac:spMk id="9" creationId="{A0A4674D-BFE7-8995-F9DD-74B6FC196A65}"/>
          </ac:spMkLst>
        </pc:spChg>
        <pc:spChg chg="del">
          <ac:chgData name="Gastbenutzer" userId="" providerId="Windows Live" clId="Web-{B69C52B2-3F2B-4B2A-9AA6-BC756DD0F6C6}" dt="2024-06-12T19:00:29.999" v="167"/>
          <ac:spMkLst>
            <pc:docMk/>
            <pc:sldMk cId="3116507258" sldId="294"/>
            <ac:spMk id="14" creationId="{EE3E217D-4195-AE10-72A0-BEC3AC6CCC4D}"/>
          </ac:spMkLst>
        </pc:spChg>
      </pc:sldChg>
      <pc:sldChg chg="add del replId">
        <pc:chgData name="Gastbenutzer" userId="" providerId="Windows Live" clId="Web-{B69C52B2-3F2B-4B2A-9AA6-BC756DD0F6C6}" dt="2024-06-12T18:48:33.913" v="16"/>
        <pc:sldMkLst>
          <pc:docMk/>
          <pc:sldMk cId="4090522400" sldId="294"/>
        </pc:sldMkLst>
      </pc:sldChg>
      <pc:sldChg chg="addSp delSp modSp add replId">
        <pc:chgData name="Gastbenutzer" userId="" providerId="Windows Live" clId="Web-{B69C52B2-3F2B-4B2A-9AA6-BC756DD0F6C6}" dt="2024-06-12T19:05:35.086" v="201" actId="1076"/>
        <pc:sldMkLst>
          <pc:docMk/>
          <pc:sldMk cId="4117072272" sldId="295"/>
        </pc:sldMkLst>
        <pc:spChg chg="mod">
          <ac:chgData name="Gastbenutzer" userId="" providerId="Windows Live" clId="Web-{B69C52B2-3F2B-4B2A-9AA6-BC756DD0F6C6}" dt="2024-06-12T19:04:36.944" v="193" actId="20577"/>
          <ac:spMkLst>
            <pc:docMk/>
            <pc:sldMk cId="4117072272" sldId="295"/>
            <ac:spMk id="7" creationId="{DC6CD693-63B9-8707-AF23-A67B13DAB8D5}"/>
          </ac:spMkLst>
        </pc:spChg>
        <pc:spChg chg="mod">
          <ac:chgData name="Gastbenutzer" userId="" providerId="Windows Live" clId="Web-{B69C52B2-3F2B-4B2A-9AA6-BC756DD0F6C6}" dt="2024-06-12T19:05:35.086" v="201" actId="1076"/>
          <ac:spMkLst>
            <pc:docMk/>
            <pc:sldMk cId="4117072272" sldId="295"/>
            <ac:spMk id="9" creationId="{A0A4674D-BFE7-8995-F9DD-74B6FC196A65}"/>
          </ac:spMkLst>
        </pc:spChg>
        <pc:picChg chg="add mod">
          <ac:chgData name="Gastbenutzer" userId="" providerId="Windows Live" clId="Web-{B69C52B2-3F2B-4B2A-9AA6-BC756DD0F6C6}" dt="2024-06-12T19:05:32.727" v="200" actId="1076"/>
          <ac:picMkLst>
            <pc:docMk/>
            <pc:sldMk cId="4117072272" sldId="295"/>
            <ac:picMk id="2" creationId="{9397D66A-6067-D04E-46F2-B57FAAFB5071}"/>
          </ac:picMkLst>
        </pc:picChg>
        <pc:picChg chg="del">
          <ac:chgData name="Gastbenutzer" userId="" providerId="Windows Live" clId="Web-{B69C52B2-3F2B-4B2A-9AA6-BC756DD0F6C6}" dt="2024-06-12T19:04:38.538" v="194"/>
          <ac:picMkLst>
            <pc:docMk/>
            <pc:sldMk cId="4117072272" sldId="295"/>
            <ac:picMk id="3" creationId="{FF8607AA-84F9-1B13-4AB1-1EC42077BB10}"/>
          </ac:picMkLst>
        </pc:picChg>
      </pc:sldChg>
      <pc:sldChg chg="modSp">
        <pc:chgData name="Gastbenutzer" userId="" providerId="Windows Live" clId="Web-{B69C52B2-3F2B-4B2A-9AA6-BC756DD0F6C6}" dt="2024-06-12T19:38:13.512" v="249"/>
        <pc:sldMkLst>
          <pc:docMk/>
          <pc:sldMk cId="2789778822" sldId="296"/>
        </pc:sldMkLst>
        <pc:spChg chg="mod">
          <ac:chgData name="Gastbenutzer" userId="" providerId="Windows Live" clId="Web-{B69C52B2-3F2B-4B2A-9AA6-BC756DD0F6C6}" dt="2024-06-12T19:38:13.512" v="249"/>
          <ac:spMkLst>
            <pc:docMk/>
            <pc:sldMk cId="2789778822" sldId="296"/>
            <ac:spMk id="4" creationId="{433D01FB-2848-CD3A-E364-EFE59C85814C}"/>
          </ac:spMkLst>
        </pc:spChg>
      </pc:sldChg>
      <pc:sldChg chg="add replId">
        <pc:chgData name="Gastbenutzer" userId="" providerId="Windows Live" clId="Web-{B69C52B2-3F2B-4B2A-9AA6-BC756DD0F6C6}" dt="2024-06-12T19:42:01.722" v="251"/>
        <pc:sldMkLst>
          <pc:docMk/>
          <pc:sldMk cId="1340285974" sldId="298"/>
        </pc:sldMkLst>
      </pc:sldChg>
      <pc:sldChg chg="modSp">
        <pc:chgData name="Gastbenutzer" userId="" providerId="Windows Live" clId="Web-{B69C52B2-3F2B-4B2A-9AA6-BC756DD0F6C6}" dt="2024-06-12T19:55:44.889" v="308" actId="14100"/>
        <pc:sldMkLst>
          <pc:docMk/>
          <pc:sldMk cId="3473877900" sldId="299"/>
        </pc:sldMkLst>
        <pc:picChg chg="mod">
          <ac:chgData name="Gastbenutzer" userId="" providerId="Windows Live" clId="Web-{B69C52B2-3F2B-4B2A-9AA6-BC756DD0F6C6}" dt="2024-06-12T19:55:44.889" v="308" actId="14100"/>
          <ac:picMkLst>
            <pc:docMk/>
            <pc:sldMk cId="3473877900" sldId="299"/>
            <ac:picMk id="5" creationId="{9A1FFE5A-A105-D885-53D1-2AC51CC1CB72}"/>
          </ac:picMkLst>
        </pc:picChg>
      </pc:sldChg>
    </pc:docChg>
  </pc:docChgLst>
  <pc:docChgLst>
    <pc:chgData name="Stefan Mergl" userId="957d22cf8a760f70" providerId="Windows Live" clId="Web-{57D7C4EB-4C59-4A99-96AA-7309E3AF0401}"/>
    <pc:docChg chg="addSld modSld sldOrd">
      <pc:chgData name="Stefan Mergl" userId="957d22cf8a760f70" providerId="Windows Live" clId="Web-{57D7C4EB-4C59-4A99-96AA-7309E3AF0401}" dt="2024-06-12T20:29:49.764" v="571"/>
      <pc:docMkLst>
        <pc:docMk/>
      </pc:docMkLst>
      <pc:sldChg chg="modSp">
        <pc:chgData name="Stefan Mergl" userId="957d22cf8a760f70" providerId="Windows Live" clId="Web-{57D7C4EB-4C59-4A99-96AA-7309E3AF0401}" dt="2024-06-12T20:26:24.056" v="554" actId="1076"/>
        <pc:sldMkLst>
          <pc:docMk/>
          <pc:sldMk cId="715641769" sldId="257"/>
        </pc:sldMkLst>
        <pc:picChg chg="mod">
          <ac:chgData name="Stefan Mergl" userId="957d22cf8a760f70" providerId="Windows Live" clId="Web-{57D7C4EB-4C59-4A99-96AA-7309E3AF0401}" dt="2024-06-12T20:26:24.056" v="554" actId="1076"/>
          <ac:picMkLst>
            <pc:docMk/>
            <pc:sldMk cId="715641769" sldId="257"/>
            <ac:picMk id="8" creationId="{873298B8-076A-170C-25F4-3C4FFCFB43D4}"/>
          </ac:picMkLst>
        </pc:picChg>
      </pc:sldChg>
      <pc:sldChg chg="addSp delSp modSp">
        <pc:chgData name="Stefan Mergl" userId="957d22cf8a760f70" providerId="Windows Live" clId="Web-{57D7C4EB-4C59-4A99-96AA-7309E3AF0401}" dt="2024-06-12T20:00:17.453" v="356"/>
        <pc:sldMkLst>
          <pc:docMk/>
          <pc:sldMk cId="3346286979" sldId="258"/>
        </pc:sldMkLst>
        <pc:spChg chg="add del">
          <ac:chgData name="Stefan Mergl" userId="957d22cf8a760f70" providerId="Windows Live" clId="Web-{57D7C4EB-4C59-4A99-96AA-7309E3AF0401}" dt="2024-06-12T20:00:17.453" v="356"/>
          <ac:spMkLst>
            <pc:docMk/>
            <pc:sldMk cId="3346286979" sldId="258"/>
            <ac:spMk id="5" creationId="{BB5EE680-112D-3BDD-3F02-11E070F8D893}"/>
          </ac:spMkLst>
        </pc:spChg>
        <pc:spChg chg="mod">
          <ac:chgData name="Stefan Mergl" userId="957d22cf8a760f70" providerId="Windows Live" clId="Web-{57D7C4EB-4C59-4A99-96AA-7309E3AF0401}" dt="2024-06-12T19:42:57.802" v="166" actId="20577"/>
          <ac:spMkLst>
            <pc:docMk/>
            <pc:sldMk cId="3346286979" sldId="258"/>
            <ac:spMk id="9" creationId="{A6E01FC2-327F-076B-44D4-6D3A91A24ACF}"/>
          </ac:spMkLst>
        </pc:spChg>
      </pc:sldChg>
      <pc:sldChg chg="addSp modSp">
        <pc:chgData name="Stefan Mergl" userId="957d22cf8a760f70" providerId="Windows Live" clId="Web-{57D7C4EB-4C59-4A99-96AA-7309E3AF0401}" dt="2024-06-12T20:22:08.971" v="545" actId="14100"/>
        <pc:sldMkLst>
          <pc:docMk/>
          <pc:sldMk cId="821916009" sldId="259"/>
        </pc:sldMkLst>
        <pc:spChg chg="mod">
          <ac:chgData name="Stefan Mergl" userId="957d22cf8a760f70" providerId="Windows Live" clId="Web-{57D7C4EB-4C59-4A99-96AA-7309E3AF0401}" dt="2024-06-12T19:24:52.227" v="141" actId="1076"/>
          <ac:spMkLst>
            <pc:docMk/>
            <pc:sldMk cId="821916009" sldId="259"/>
            <ac:spMk id="6" creationId="{BCEE6A8D-5543-93EF-910E-811D52201DEF}"/>
          </ac:spMkLst>
        </pc:spChg>
        <pc:spChg chg="mod">
          <ac:chgData name="Stefan Mergl" userId="957d22cf8a760f70" providerId="Windows Live" clId="Web-{57D7C4EB-4C59-4A99-96AA-7309E3AF0401}" dt="2024-06-12T19:24:40.711" v="138" actId="20577"/>
          <ac:spMkLst>
            <pc:docMk/>
            <pc:sldMk cId="821916009" sldId="259"/>
            <ac:spMk id="7" creationId="{82D310D2-EC9F-D559-6E81-F325827ACCCF}"/>
          </ac:spMkLst>
        </pc:spChg>
        <pc:spChg chg="mod">
          <ac:chgData name="Stefan Mergl" userId="957d22cf8a760f70" providerId="Windows Live" clId="Web-{57D7C4EB-4C59-4A99-96AA-7309E3AF0401}" dt="2024-06-12T20:22:08.971" v="545" actId="14100"/>
          <ac:spMkLst>
            <pc:docMk/>
            <pc:sldMk cId="821916009" sldId="259"/>
            <ac:spMk id="14" creationId="{EE3E217D-4195-AE10-72A0-BEC3AC6CCC4D}"/>
          </ac:spMkLst>
        </pc:spChg>
        <pc:picChg chg="add mod">
          <ac:chgData name="Stefan Mergl" userId="957d22cf8a760f70" providerId="Windows Live" clId="Web-{57D7C4EB-4C59-4A99-96AA-7309E3AF0401}" dt="2024-06-12T19:24:54.790" v="142" actId="1076"/>
          <ac:picMkLst>
            <pc:docMk/>
            <pc:sldMk cId="821916009" sldId="259"/>
            <ac:picMk id="2" creationId="{48B8C12C-D044-3E7A-9127-28614898E7D3}"/>
          </ac:picMkLst>
        </pc:picChg>
        <pc:picChg chg="mod">
          <ac:chgData name="Stefan Mergl" userId="957d22cf8a760f70" providerId="Windows Live" clId="Web-{57D7C4EB-4C59-4A99-96AA-7309E3AF0401}" dt="2024-06-12T19:24:47.649" v="140" actId="1076"/>
          <ac:picMkLst>
            <pc:docMk/>
            <pc:sldMk cId="821916009" sldId="259"/>
            <ac:picMk id="4" creationId="{4615B017-A3FE-58A9-4E62-98DEAA9AD2ED}"/>
          </ac:picMkLst>
        </pc:picChg>
      </pc:sldChg>
      <pc:sldChg chg="modSp">
        <pc:chgData name="Stefan Mergl" userId="957d22cf8a760f70" providerId="Windows Live" clId="Web-{57D7C4EB-4C59-4A99-96AA-7309E3AF0401}" dt="2024-06-12T19:10:08.735" v="8" actId="14100"/>
        <pc:sldMkLst>
          <pc:docMk/>
          <pc:sldMk cId="3525710692" sldId="283"/>
        </pc:sldMkLst>
        <pc:spChg chg="mod">
          <ac:chgData name="Stefan Mergl" userId="957d22cf8a760f70" providerId="Windows Live" clId="Web-{57D7C4EB-4C59-4A99-96AA-7309E3AF0401}" dt="2024-06-12T19:10:08.735" v="8" actId="14100"/>
          <ac:spMkLst>
            <pc:docMk/>
            <pc:sldMk cId="3525710692" sldId="283"/>
            <ac:spMk id="11" creationId="{01FF69BA-A4CC-DB84-56EA-5C67BEAE40C8}"/>
          </ac:spMkLst>
        </pc:spChg>
      </pc:sldChg>
      <pc:sldChg chg="addSp modSp">
        <pc:chgData name="Stefan Mergl" userId="957d22cf8a760f70" providerId="Windows Live" clId="Web-{57D7C4EB-4C59-4A99-96AA-7309E3AF0401}" dt="2024-06-12T19:47:09.777" v="202" actId="20577"/>
        <pc:sldMkLst>
          <pc:docMk/>
          <pc:sldMk cId="241484021" sldId="285"/>
        </pc:sldMkLst>
        <pc:spChg chg="mod">
          <ac:chgData name="Stefan Mergl" userId="957d22cf8a760f70" providerId="Windows Live" clId="Web-{57D7C4EB-4C59-4A99-96AA-7309E3AF0401}" dt="2024-06-12T19:46:36.026" v="198" actId="20577"/>
          <ac:spMkLst>
            <pc:docMk/>
            <pc:sldMk cId="241484021" sldId="285"/>
            <ac:spMk id="2" creationId="{51F17390-E3A9-EF42-AA8A-4920CD5AA129}"/>
          </ac:spMkLst>
        </pc:spChg>
        <pc:spChg chg="add mod">
          <ac:chgData name="Stefan Mergl" userId="957d22cf8a760f70" providerId="Windows Live" clId="Web-{57D7C4EB-4C59-4A99-96AA-7309E3AF0401}" dt="2024-06-12T19:46:32.620" v="195" actId="20577"/>
          <ac:spMkLst>
            <pc:docMk/>
            <pc:sldMk cId="241484021" sldId="285"/>
            <ac:spMk id="5" creationId="{D3F5469D-F2EA-51DD-BEDC-5EE8A4926D43}"/>
          </ac:spMkLst>
        </pc:spChg>
        <pc:spChg chg="mod">
          <ac:chgData name="Stefan Mergl" userId="957d22cf8a760f70" providerId="Windows Live" clId="Web-{57D7C4EB-4C59-4A99-96AA-7309E3AF0401}" dt="2024-06-12T19:46:47.105" v="201" actId="1076"/>
          <ac:spMkLst>
            <pc:docMk/>
            <pc:sldMk cId="241484021" sldId="285"/>
            <ac:spMk id="6" creationId="{BCEE6A8D-5543-93EF-910E-811D52201DEF}"/>
          </ac:spMkLst>
        </pc:spChg>
        <pc:spChg chg="mod">
          <ac:chgData name="Stefan Mergl" userId="957d22cf8a760f70" providerId="Windows Live" clId="Web-{57D7C4EB-4C59-4A99-96AA-7309E3AF0401}" dt="2024-06-12T19:47:09.777" v="202" actId="20577"/>
          <ac:spMkLst>
            <pc:docMk/>
            <pc:sldMk cId="241484021" sldId="285"/>
            <ac:spMk id="7" creationId="{7782DECD-D868-77E7-9065-BFEA79851BEB}"/>
          </ac:spMkLst>
        </pc:spChg>
        <pc:spChg chg="add mod">
          <ac:chgData name="Stefan Mergl" userId="957d22cf8a760f70" providerId="Windows Live" clId="Web-{57D7C4EB-4C59-4A99-96AA-7309E3AF0401}" dt="2024-06-12T19:46:41.855" v="199" actId="14100"/>
          <ac:spMkLst>
            <pc:docMk/>
            <pc:sldMk cId="241484021" sldId="285"/>
            <ac:spMk id="9" creationId="{73409574-580B-2A6F-81D2-817C5F1FFC3A}"/>
          </ac:spMkLst>
        </pc:spChg>
        <pc:picChg chg="mod">
          <ac:chgData name="Stefan Mergl" userId="957d22cf8a760f70" providerId="Windows Live" clId="Web-{57D7C4EB-4C59-4A99-96AA-7309E3AF0401}" dt="2024-06-12T19:46:47.089" v="200" actId="1076"/>
          <ac:picMkLst>
            <pc:docMk/>
            <pc:sldMk cId="241484021" sldId="285"/>
            <ac:picMk id="4" creationId="{4615B017-A3FE-58A9-4E62-98DEAA9AD2ED}"/>
          </ac:picMkLst>
        </pc:picChg>
        <pc:picChg chg="mod">
          <ac:chgData name="Stefan Mergl" userId="957d22cf8a760f70" providerId="Windows Live" clId="Web-{57D7C4EB-4C59-4A99-96AA-7309E3AF0401}" dt="2024-06-12T19:46:05.682" v="180" actId="1076"/>
          <ac:picMkLst>
            <pc:docMk/>
            <pc:sldMk cId="241484021" sldId="285"/>
            <ac:picMk id="8" creationId="{AA1B3077-1EB0-C065-528D-9BCDD50C400E}"/>
          </ac:picMkLst>
        </pc:picChg>
      </pc:sldChg>
      <pc:sldChg chg="addSp delSp modSp">
        <pc:chgData name="Stefan Mergl" userId="957d22cf8a760f70" providerId="Windows Live" clId="Web-{57D7C4EB-4C59-4A99-96AA-7309E3AF0401}" dt="2024-06-12T20:22:00.346" v="543" actId="14100"/>
        <pc:sldMkLst>
          <pc:docMk/>
          <pc:sldMk cId="1942335059" sldId="291"/>
        </pc:sldMkLst>
        <pc:spChg chg="mod">
          <ac:chgData name="Stefan Mergl" userId="957d22cf8a760f70" providerId="Windows Live" clId="Web-{57D7C4EB-4C59-4A99-96AA-7309E3AF0401}" dt="2024-06-12T19:42:23.364" v="154" actId="1076"/>
          <ac:spMkLst>
            <pc:docMk/>
            <pc:sldMk cId="1942335059" sldId="291"/>
            <ac:spMk id="6" creationId="{BCEE6A8D-5543-93EF-910E-811D52201DEF}"/>
          </ac:spMkLst>
        </pc:spChg>
        <pc:spChg chg="mod">
          <ac:chgData name="Stefan Mergl" userId="957d22cf8a760f70" providerId="Windows Live" clId="Web-{57D7C4EB-4C59-4A99-96AA-7309E3AF0401}" dt="2024-06-12T20:22:00.346" v="543" actId="14100"/>
          <ac:spMkLst>
            <pc:docMk/>
            <pc:sldMk cId="1942335059" sldId="291"/>
            <ac:spMk id="14" creationId="{EE3E217D-4195-AE10-72A0-BEC3AC6CCC4D}"/>
          </ac:spMkLst>
        </pc:spChg>
        <pc:picChg chg="add mod">
          <ac:chgData name="Stefan Mergl" userId="957d22cf8a760f70" providerId="Windows Live" clId="Web-{57D7C4EB-4C59-4A99-96AA-7309E3AF0401}" dt="2024-06-12T19:42:16.098" v="152" actId="1076"/>
          <ac:picMkLst>
            <pc:docMk/>
            <pc:sldMk cId="1942335059" sldId="291"/>
            <ac:picMk id="2" creationId="{58303625-3879-D468-A28A-FB16AAD5BFD9}"/>
          </ac:picMkLst>
        </pc:picChg>
        <pc:picChg chg="add del mod">
          <ac:chgData name="Stefan Mergl" userId="957d22cf8a760f70" providerId="Windows Live" clId="Web-{57D7C4EB-4C59-4A99-96AA-7309E3AF0401}" dt="2024-06-12T19:42:06.097" v="149"/>
          <ac:picMkLst>
            <pc:docMk/>
            <pc:sldMk cId="1942335059" sldId="291"/>
            <ac:picMk id="3" creationId="{2F5E0ABF-3913-2E05-3DD6-BF20A907F342}"/>
          </ac:picMkLst>
        </pc:picChg>
        <pc:picChg chg="mod">
          <ac:chgData name="Stefan Mergl" userId="957d22cf8a760f70" providerId="Windows Live" clId="Web-{57D7C4EB-4C59-4A99-96AA-7309E3AF0401}" dt="2024-06-12T19:42:23.348" v="153" actId="1076"/>
          <ac:picMkLst>
            <pc:docMk/>
            <pc:sldMk cId="1942335059" sldId="291"/>
            <ac:picMk id="4" creationId="{4615B017-A3FE-58A9-4E62-98DEAA9AD2ED}"/>
          </ac:picMkLst>
        </pc:picChg>
        <pc:picChg chg="del">
          <ac:chgData name="Stefan Mergl" userId="957d22cf8a760f70" providerId="Windows Live" clId="Web-{57D7C4EB-4C59-4A99-96AA-7309E3AF0401}" dt="2024-06-12T19:13:15.928" v="32"/>
          <ac:picMkLst>
            <pc:docMk/>
            <pc:sldMk cId="1942335059" sldId="291"/>
            <ac:picMk id="9" creationId="{B91F4AAB-DEBA-9BEF-6756-866659FF32B9}"/>
          </ac:picMkLst>
        </pc:picChg>
        <pc:picChg chg="del">
          <ac:chgData name="Stefan Mergl" userId="957d22cf8a760f70" providerId="Windows Live" clId="Web-{57D7C4EB-4C59-4A99-96AA-7309E3AF0401}" dt="2024-06-12T19:13:16.272" v="33"/>
          <ac:picMkLst>
            <pc:docMk/>
            <pc:sldMk cId="1942335059" sldId="291"/>
            <ac:picMk id="11" creationId="{BEBCFD94-013B-01DC-CBFD-0D08BAE09EA8}"/>
          </ac:picMkLst>
        </pc:picChg>
      </pc:sldChg>
      <pc:sldChg chg="addSp delSp modSp add ord replId">
        <pc:chgData name="Stefan Mergl" userId="957d22cf8a760f70" providerId="Windows Live" clId="Web-{57D7C4EB-4C59-4A99-96AA-7309E3AF0401}" dt="2024-06-12T20:29:49.764" v="571"/>
        <pc:sldMkLst>
          <pc:docMk/>
          <pc:sldMk cId="2988635669" sldId="297"/>
        </pc:sldMkLst>
        <pc:spChg chg="add mod">
          <ac:chgData name="Stefan Mergl" userId="957d22cf8a760f70" providerId="Windows Live" clId="Web-{57D7C4EB-4C59-4A99-96AA-7309E3AF0401}" dt="2024-06-12T20:29:29.904" v="569" actId="20577"/>
          <ac:spMkLst>
            <pc:docMk/>
            <pc:sldMk cId="2988635669" sldId="297"/>
            <ac:spMk id="3" creationId="{ACA0C91D-8741-D46F-9350-FE5A64BD970D}"/>
          </ac:spMkLst>
        </pc:spChg>
        <pc:spChg chg="del">
          <ac:chgData name="Stefan Mergl" userId="957d22cf8a760f70" providerId="Windows Live" clId="Web-{57D7C4EB-4C59-4A99-96AA-7309E3AF0401}" dt="2024-06-12T19:21:11.737" v="106"/>
          <ac:spMkLst>
            <pc:docMk/>
            <pc:sldMk cId="2988635669" sldId="297"/>
            <ac:spMk id="6" creationId="{BCEE6A8D-5543-93EF-910E-811D52201DEF}"/>
          </ac:spMkLst>
        </pc:spChg>
        <pc:spChg chg="del">
          <ac:chgData name="Stefan Mergl" userId="957d22cf8a760f70" providerId="Windows Live" clId="Web-{57D7C4EB-4C59-4A99-96AA-7309E3AF0401}" dt="2024-06-12T19:12:51.287" v="27"/>
          <ac:spMkLst>
            <pc:docMk/>
            <pc:sldMk cId="2988635669" sldId="297"/>
            <ac:spMk id="7" creationId="{82D310D2-EC9F-D559-6E81-F325827ACCCF}"/>
          </ac:spMkLst>
        </pc:spChg>
        <pc:spChg chg="mod">
          <ac:chgData name="Stefan Mergl" userId="957d22cf8a760f70" providerId="Windows Live" clId="Web-{57D7C4EB-4C59-4A99-96AA-7309E3AF0401}" dt="2024-06-12T20:22:13.628" v="546" actId="14100"/>
          <ac:spMkLst>
            <pc:docMk/>
            <pc:sldMk cId="2988635669" sldId="297"/>
            <ac:spMk id="14" creationId="{EE3E217D-4195-AE10-72A0-BEC3AC6CCC4D}"/>
          </ac:spMkLst>
        </pc:spChg>
        <pc:picChg chg="add del mod">
          <ac:chgData name="Stefan Mergl" userId="957d22cf8a760f70" providerId="Windows Live" clId="Web-{57D7C4EB-4C59-4A99-96AA-7309E3AF0401}" dt="2024-06-12T20:29:23.639" v="557"/>
          <ac:picMkLst>
            <pc:docMk/>
            <pc:sldMk cId="2988635669" sldId="297"/>
            <ac:picMk id="2" creationId="{F965988B-92EE-0CB1-AAF6-C88A80EFD9CE}"/>
          </ac:picMkLst>
        </pc:picChg>
        <pc:picChg chg="del">
          <ac:chgData name="Stefan Mergl" userId="957d22cf8a760f70" providerId="Windows Live" clId="Web-{57D7C4EB-4C59-4A99-96AA-7309E3AF0401}" dt="2024-06-12T19:21:11.737" v="107"/>
          <ac:picMkLst>
            <pc:docMk/>
            <pc:sldMk cId="2988635669" sldId="297"/>
            <ac:picMk id="4" creationId="{4615B017-A3FE-58A9-4E62-98DEAA9AD2ED}"/>
          </ac:picMkLst>
        </pc:picChg>
        <pc:picChg chg="add del mod">
          <ac:chgData name="Stefan Mergl" userId="957d22cf8a760f70" providerId="Windows Live" clId="Web-{57D7C4EB-4C59-4A99-96AA-7309E3AF0401}" dt="2024-06-12T20:29:22.951" v="556"/>
          <ac:picMkLst>
            <pc:docMk/>
            <pc:sldMk cId="2988635669" sldId="297"/>
            <ac:picMk id="5" creationId="{C5A02C84-6B0B-D683-E7C0-13FAE0136405}"/>
          </ac:picMkLst>
        </pc:picChg>
        <pc:picChg chg="add del mod">
          <ac:chgData name="Stefan Mergl" userId="957d22cf8a760f70" providerId="Windows Live" clId="Web-{57D7C4EB-4C59-4A99-96AA-7309E3AF0401}" dt="2024-06-12T20:29:24.045" v="558"/>
          <ac:picMkLst>
            <pc:docMk/>
            <pc:sldMk cId="2988635669" sldId="297"/>
            <ac:picMk id="8" creationId="{BB0D4F66-A8E6-D973-A92F-79537007C436}"/>
          </ac:picMkLst>
        </pc:picChg>
        <pc:picChg chg="del mod">
          <ac:chgData name="Stefan Mergl" userId="957d22cf8a760f70" providerId="Windows Live" clId="Web-{57D7C4EB-4C59-4A99-96AA-7309E3AF0401}" dt="2024-06-12T20:29:49.764" v="571"/>
          <ac:picMkLst>
            <pc:docMk/>
            <pc:sldMk cId="2988635669" sldId="297"/>
            <ac:picMk id="9" creationId="{B91F4AAB-DEBA-9BEF-6756-866659FF32B9}"/>
          </ac:picMkLst>
        </pc:picChg>
        <pc:picChg chg="del mod">
          <ac:chgData name="Stefan Mergl" userId="957d22cf8a760f70" providerId="Windows Live" clId="Web-{57D7C4EB-4C59-4A99-96AA-7309E3AF0401}" dt="2024-06-12T19:24:20.648" v="132"/>
          <ac:picMkLst>
            <pc:docMk/>
            <pc:sldMk cId="2988635669" sldId="297"/>
            <ac:picMk id="11" creationId="{BEBCFD94-013B-01DC-CBFD-0D08BAE09EA8}"/>
          </ac:picMkLst>
        </pc:picChg>
      </pc:sldChg>
      <pc:sldChg chg="addSp delSp modSp add ord replId">
        <pc:chgData name="Stefan Mergl" userId="957d22cf8a760f70" providerId="Windows Live" clId="Web-{57D7C4EB-4C59-4A99-96AA-7309E3AF0401}" dt="2024-06-12T20:19:09.920" v="530" actId="1076"/>
        <pc:sldMkLst>
          <pc:docMk/>
          <pc:sldMk cId="3473877900" sldId="299"/>
        </pc:sldMkLst>
        <pc:spChg chg="mod">
          <ac:chgData name="Stefan Mergl" userId="957d22cf8a760f70" providerId="Windows Live" clId="Web-{57D7C4EB-4C59-4A99-96AA-7309E3AF0401}" dt="2024-06-12T19:55:50.806" v="324" actId="20577"/>
          <ac:spMkLst>
            <pc:docMk/>
            <pc:sldMk cId="3473877900" sldId="299"/>
            <ac:spMk id="7" creationId="{BCEE6A8D-5543-93EF-910E-811D52201DEF}"/>
          </ac:spMkLst>
        </pc:spChg>
        <pc:spChg chg="del mod">
          <ac:chgData name="Stefan Mergl" userId="957d22cf8a760f70" providerId="Windows Live" clId="Web-{57D7C4EB-4C59-4A99-96AA-7309E3AF0401}" dt="2024-06-12T20:16:39.791" v="486"/>
          <ac:spMkLst>
            <pc:docMk/>
            <pc:sldMk cId="3473877900" sldId="299"/>
            <ac:spMk id="8" creationId="{7782DECD-D868-77E7-9065-BFEA79851BEB}"/>
          </ac:spMkLst>
        </pc:spChg>
        <pc:spChg chg="del">
          <ac:chgData name="Stefan Mergl" userId="957d22cf8a760f70" providerId="Windows Live" clId="Web-{57D7C4EB-4C59-4A99-96AA-7309E3AF0401}" dt="2024-06-12T19:48:51.092" v="220"/>
          <ac:spMkLst>
            <pc:docMk/>
            <pc:sldMk cId="3473877900" sldId="299"/>
            <ac:spMk id="9" creationId="{A6E01FC2-327F-076B-44D4-6D3A91A24ACF}"/>
          </ac:spMkLst>
        </pc:spChg>
        <pc:spChg chg="mod">
          <ac:chgData name="Stefan Mergl" userId="957d22cf8a760f70" providerId="Windows Live" clId="Web-{57D7C4EB-4C59-4A99-96AA-7309E3AF0401}" dt="2024-06-12T20:16:34.900" v="485" actId="14100"/>
          <ac:spMkLst>
            <pc:docMk/>
            <pc:sldMk cId="3473877900" sldId="299"/>
            <ac:spMk id="14" creationId="{EE3E217D-4195-AE10-72A0-BEC3AC6CCC4D}"/>
          </ac:spMkLst>
        </pc:spChg>
        <pc:grpChg chg="del mod">
          <ac:chgData name="Stefan Mergl" userId="957d22cf8a760f70" providerId="Windows Live" clId="Web-{57D7C4EB-4C59-4A99-96AA-7309E3AF0401}" dt="2024-06-12T20:13:12.504" v="432"/>
          <ac:grpSpMkLst>
            <pc:docMk/>
            <pc:sldMk cId="3473877900" sldId="299"/>
            <ac:grpSpMk id="6" creationId="{AD2B59BD-99EB-55F6-4B99-CC267917BA3A}"/>
          </ac:grpSpMkLst>
        </pc:grpChg>
        <pc:picChg chg="add mod">
          <ac:chgData name="Stefan Mergl" userId="957d22cf8a760f70" providerId="Windows Live" clId="Web-{57D7C4EB-4C59-4A99-96AA-7309E3AF0401}" dt="2024-06-12T20:17:14.088" v="496" actId="14100"/>
          <ac:picMkLst>
            <pc:docMk/>
            <pc:sldMk cId="3473877900" sldId="299"/>
            <ac:picMk id="2" creationId="{050A2CDB-E8B7-8F22-806C-5456CC7E4D22}"/>
          </ac:picMkLst>
        </pc:picChg>
        <pc:picChg chg="add mod">
          <ac:chgData name="Stefan Mergl" userId="957d22cf8a760f70" providerId="Windows Live" clId="Web-{57D7C4EB-4C59-4A99-96AA-7309E3AF0401}" dt="2024-06-12T20:13:42.130" v="443" actId="1076"/>
          <ac:picMkLst>
            <pc:docMk/>
            <pc:sldMk cId="3473877900" sldId="299"/>
            <ac:picMk id="3" creationId="{12D39581-42E8-E75B-866B-D48B51186BC8}"/>
          </ac:picMkLst>
        </pc:picChg>
        <pc:picChg chg="add mod">
          <ac:chgData name="Stefan Mergl" userId="957d22cf8a760f70" providerId="Windows Live" clId="Web-{57D7C4EB-4C59-4A99-96AA-7309E3AF0401}" dt="2024-06-12T20:18:36.091" v="521" actId="14100"/>
          <ac:picMkLst>
            <pc:docMk/>
            <pc:sldMk cId="3473877900" sldId="299"/>
            <ac:picMk id="5" creationId="{9A1FFE5A-A105-D885-53D1-2AC51CC1CB72}"/>
          </ac:picMkLst>
        </pc:picChg>
        <pc:picChg chg="del">
          <ac:chgData name="Stefan Mergl" userId="957d22cf8a760f70" providerId="Windows Live" clId="Web-{57D7C4EB-4C59-4A99-96AA-7309E3AF0401}" dt="2024-06-12T19:48:51.983" v="221"/>
          <ac:picMkLst>
            <pc:docMk/>
            <pc:sldMk cId="3473877900" sldId="299"/>
            <ac:picMk id="10" creationId="{22013107-0CFB-521B-CAD6-A1DF43BC0771}"/>
          </ac:picMkLst>
        </pc:picChg>
        <pc:picChg chg="del">
          <ac:chgData name="Stefan Mergl" userId="957d22cf8a760f70" providerId="Windows Live" clId="Web-{57D7C4EB-4C59-4A99-96AA-7309E3AF0401}" dt="2024-06-12T19:48:53.452" v="224"/>
          <ac:picMkLst>
            <pc:docMk/>
            <pc:sldMk cId="3473877900" sldId="299"/>
            <ac:picMk id="11" creationId="{4E9CC628-14C3-EECC-74D0-DFC9B209DB8D}"/>
          </ac:picMkLst>
        </pc:picChg>
        <pc:picChg chg="del">
          <ac:chgData name="Stefan Mergl" userId="957d22cf8a760f70" providerId="Windows Live" clId="Web-{57D7C4EB-4C59-4A99-96AA-7309E3AF0401}" dt="2024-06-12T19:48:53.045" v="223"/>
          <ac:picMkLst>
            <pc:docMk/>
            <pc:sldMk cId="3473877900" sldId="299"/>
            <ac:picMk id="12" creationId="{D046F270-8981-AAB9-BE0B-89704F47ACB9}"/>
          </ac:picMkLst>
        </pc:picChg>
        <pc:picChg chg="del">
          <ac:chgData name="Stefan Mergl" userId="957d22cf8a760f70" providerId="Windows Live" clId="Web-{57D7C4EB-4C59-4A99-96AA-7309E3AF0401}" dt="2024-06-12T19:48:52.561" v="222"/>
          <ac:picMkLst>
            <pc:docMk/>
            <pc:sldMk cId="3473877900" sldId="299"/>
            <ac:picMk id="13" creationId="{8D8D8376-2A11-17DF-9F7A-28B8396FFF52}"/>
          </ac:picMkLst>
        </pc:picChg>
        <pc:picChg chg="add mod">
          <ac:chgData name="Stefan Mergl" userId="957d22cf8a760f70" providerId="Windows Live" clId="Web-{57D7C4EB-4C59-4A99-96AA-7309E3AF0401}" dt="2024-06-12T20:13:23.598" v="436" actId="1076"/>
          <ac:picMkLst>
            <pc:docMk/>
            <pc:sldMk cId="3473877900" sldId="299"/>
            <ac:picMk id="15" creationId="{1C7919C3-29EA-FE5F-01E4-789EBD9EEC71}"/>
          </ac:picMkLst>
        </pc:picChg>
        <pc:picChg chg="add mod">
          <ac:chgData name="Stefan Mergl" userId="957d22cf8a760f70" providerId="Windows Live" clId="Web-{57D7C4EB-4C59-4A99-96AA-7309E3AF0401}" dt="2024-06-12T20:17:23.651" v="500" actId="14100"/>
          <ac:picMkLst>
            <pc:docMk/>
            <pc:sldMk cId="3473877900" sldId="299"/>
            <ac:picMk id="16" creationId="{CFBE6F81-492D-D3D6-E5E2-FD59C887FD1D}"/>
          </ac:picMkLst>
        </pc:picChg>
        <pc:picChg chg="add mod">
          <ac:chgData name="Stefan Mergl" userId="957d22cf8a760f70" providerId="Windows Live" clId="Web-{57D7C4EB-4C59-4A99-96AA-7309E3AF0401}" dt="2024-06-12T20:18:59.404" v="527" actId="1076"/>
          <ac:picMkLst>
            <pc:docMk/>
            <pc:sldMk cId="3473877900" sldId="299"/>
            <ac:picMk id="17" creationId="{1C3F601E-C412-A414-4266-2D6A3ADB5B65}"/>
          </ac:picMkLst>
        </pc:picChg>
        <pc:picChg chg="add mod">
          <ac:chgData name="Stefan Mergl" userId="957d22cf8a760f70" providerId="Windows Live" clId="Web-{57D7C4EB-4C59-4A99-96AA-7309E3AF0401}" dt="2024-06-12T20:19:02.607" v="528" actId="1076"/>
          <ac:picMkLst>
            <pc:docMk/>
            <pc:sldMk cId="3473877900" sldId="299"/>
            <ac:picMk id="18" creationId="{44FE0F54-3164-D713-6EB9-04AED62CFBE9}"/>
          </ac:picMkLst>
        </pc:picChg>
        <pc:picChg chg="add del mod">
          <ac:chgData name="Stefan Mergl" userId="957d22cf8a760f70" providerId="Windows Live" clId="Web-{57D7C4EB-4C59-4A99-96AA-7309E3AF0401}" dt="2024-06-12T19:57:10.324" v="341"/>
          <ac:picMkLst>
            <pc:docMk/>
            <pc:sldMk cId="3473877900" sldId="299"/>
            <ac:picMk id="19" creationId="{9C8D064C-C4F7-2133-3770-4DAB610316AE}"/>
          </ac:picMkLst>
        </pc:picChg>
        <pc:picChg chg="add mod">
          <ac:chgData name="Stefan Mergl" userId="957d22cf8a760f70" providerId="Windows Live" clId="Web-{57D7C4EB-4C59-4A99-96AA-7309E3AF0401}" dt="2024-06-12T20:18:42.904" v="524" actId="1076"/>
          <ac:picMkLst>
            <pc:docMk/>
            <pc:sldMk cId="3473877900" sldId="299"/>
            <ac:picMk id="20" creationId="{7068D2F0-F5BC-0782-0CBF-0DC96407C725}"/>
          </ac:picMkLst>
        </pc:picChg>
        <pc:picChg chg="add mod">
          <ac:chgData name="Stefan Mergl" userId="957d22cf8a760f70" providerId="Windows Live" clId="Web-{57D7C4EB-4C59-4A99-96AA-7309E3AF0401}" dt="2024-06-12T20:18:00.246" v="510" actId="1076"/>
          <ac:picMkLst>
            <pc:docMk/>
            <pc:sldMk cId="3473877900" sldId="299"/>
            <ac:picMk id="21" creationId="{3D7C8BA4-0681-61F4-ED98-F0AA963216C8}"/>
          </ac:picMkLst>
        </pc:picChg>
        <pc:picChg chg="add mod">
          <ac:chgData name="Stefan Mergl" userId="957d22cf8a760f70" providerId="Windows Live" clId="Web-{57D7C4EB-4C59-4A99-96AA-7309E3AF0401}" dt="2024-06-12T20:18:57.139" v="526" actId="1076"/>
          <ac:picMkLst>
            <pc:docMk/>
            <pc:sldMk cId="3473877900" sldId="299"/>
            <ac:picMk id="22" creationId="{903FBED3-2033-59D2-8EC6-85CE05E7B853}"/>
          </ac:picMkLst>
        </pc:picChg>
        <pc:picChg chg="add mod">
          <ac:chgData name="Stefan Mergl" userId="957d22cf8a760f70" providerId="Windows Live" clId="Web-{57D7C4EB-4C59-4A99-96AA-7309E3AF0401}" dt="2024-06-12T20:18:50.763" v="525" actId="1076"/>
          <ac:picMkLst>
            <pc:docMk/>
            <pc:sldMk cId="3473877900" sldId="299"/>
            <ac:picMk id="23" creationId="{5CDEE63B-5A2A-5249-FBB4-2E6A1F312896}"/>
          </ac:picMkLst>
        </pc:picChg>
        <pc:picChg chg="add mod">
          <ac:chgData name="Stefan Mergl" userId="957d22cf8a760f70" providerId="Windows Live" clId="Web-{57D7C4EB-4C59-4A99-96AA-7309E3AF0401}" dt="2024-06-12T20:13:39.083" v="442" actId="1076"/>
          <ac:picMkLst>
            <pc:docMk/>
            <pc:sldMk cId="3473877900" sldId="299"/>
            <ac:picMk id="24" creationId="{1159C5A3-9FC2-F9B4-2A1F-04A92C5F652E}"/>
          </ac:picMkLst>
        </pc:picChg>
        <pc:picChg chg="add mod">
          <ac:chgData name="Stefan Mergl" userId="957d22cf8a760f70" providerId="Windows Live" clId="Web-{57D7C4EB-4C59-4A99-96AA-7309E3AF0401}" dt="2024-06-12T20:18:08.262" v="513" actId="1076"/>
          <ac:picMkLst>
            <pc:docMk/>
            <pc:sldMk cId="3473877900" sldId="299"/>
            <ac:picMk id="25" creationId="{220AF76B-0B6B-02EC-9FF6-150A2DFFAF9F}"/>
          </ac:picMkLst>
        </pc:picChg>
        <pc:picChg chg="add mod">
          <ac:chgData name="Stefan Mergl" userId="957d22cf8a760f70" providerId="Windows Live" clId="Web-{57D7C4EB-4C59-4A99-96AA-7309E3AF0401}" dt="2024-06-12T20:17:31.167" v="502" actId="14100"/>
          <ac:picMkLst>
            <pc:docMk/>
            <pc:sldMk cId="3473877900" sldId="299"/>
            <ac:picMk id="26" creationId="{6747D35E-0B4A-D71C-C7F3-DB57660CC4A5}"/>
          </ac:picMkLst>
        </pc:picChg>
        <pc:picChg chg="add mod">
          <ac:chgData name="Stefan Mergl" userId="957d22cf8a760f70" providerId="Windows Live" clId="Web-{57D7C4EB-4C59-4A99-96AA-7309E3AF0401}" dt="2024-06-12T20:19:09.920" v="530" actId="1076"/>
          <ac:picMkLst>
            <pc:docMk/>
            <pc:sldMk cId="3473877900" sldId="299"/>
            <ac:picMk id="27" creationId="{3150E4C4-13BF-4010-957E-D3ABA55D35C6}"/>
          </ac:picMkLst>
        </pc:picChg>
      </pc:sldChg>
      <pc:sldChg chg="addSp delSp modSp add replId">
        <pc:chgData name="Stefan Mergl" userId="957d22cf8a760f70" providerId="Windows Live" clId="Web-{57D7C4EB-4C59-4A99-96AA-7309E3AF0401}" dt="2024-06-12T20:21:37.205" v="541" actId="688"/>
        <pc:sldMkLst>
          <pc:docMk/>
          <pc:sldMk cId="2308219968" sldId="300"/>
        </pc:sldMkLst>
        <pc:spChg chg="mod">
          <ac:chgData name="Stefan Mergl" userId="957d22cf8a760f70" providerId="Windows Live" clId="Web-{57D7C4EB-4C59-4A99-96AA-7309E3AF0401}" dt="2024-06-12T19:49:43.312" v="280" actId="20577"/>
          <ac:spMkLst>
            <pc:docMk/>
            <pc:sldMk cId="2308219968" sldId="300"/>
            <ac:spMk id="7" creationId="{BCEE6A8D-5543-93EF-910E-811D52201DEF}"/>
          </ac:spMkLst>
        </pc:spChg>
        <pc:spChg chg="del mod">
          <ac:chgData name="Stefan Mergl" userId="957d22cf8a760f70" providerId="Windows Live" clId="Web-{57D7C4EB-4C59-4A99-96AA-7309E3AF0401}" dt="2024-06-12T19:49:19.905" v="259"/>
          <ac:spMkLst>
            <pc:docMk/>
            <pc:sldMk cId="2308219968" sldId="300"/>
            <ac:spMk id="8" creationId="{7782DECD-D868-77E7-9065-BFEA79851BEB}"/>
          </ac:spMkLst>
        </pc:spChg>
        <pc:spChg chg="del">
          <ac:chgData name="Stefan Mergl" userId="957d22cf8a760f70" providerId="Windows Live" clId="Web-{57D7C4EB-4C59-4A99-96AA-7309E3AF0401}" dt="2024-06-12T19:49:05.843" v="227"/>
          <ac:spMkLst>
            <pc:docMk/>
            <pc:sldMk cId="2308219968" sldId="300"/>
            <ac:spMk id="14" creationId="{EE3E217D-4195-AE10-72A0-BEC3AC6CCC4D}"/>
          </ac:spMkLst>
        </pc:spChg>
        <pc:grpChg chg="mod">
          <ac:chgData name="Stefan Mergl" userId="957d22cf8a760f70" providerId="Windows Live" clId="Web-{57D7C4EB-4C59-4A99-96AA-7309E3AF0401}" dt="2024-06-12T20:20:17.547" v="531" actId="1076"/>
          <ac:grpSpMkLst>
            <pc:docMk/>
            <pc:sldMk cId="2308219968" sldId="300"/>
            <ac:grpSpMk id="6" creationId="{AD2B59BD-99EB-55F6-4B99-CC267917BA3A}"/>
          </ac:grpSpMkLst>
        </pc:grpChg>
        <pc:picChg chg="add mod">
          <ac:chgData name="Stefan Mergl" userId="957d22cf8a760f70" providerId="Windows Live" clId="Web-{57D7C4EB-4C59-4A99-96AA-7309E3AF0401}" dt="2024-06-12T20:21:31.845" v="539" actId="1076"/>
          <ac:picMkLst>
            <pc:docMk/>
            <pc:sldMk cId="2308219968" sldId="300"/>
            <ac:picMk id="2" creationId="{A02F3AD7-F52F-AD9A-C388-947251DCE100}"/>
          </ac:picMkLst>
        </pc:picChg>
        <pc:picChg chg="add mod">
          <ac:chgData name="Stefan Mergl" userId="957d22cf8a760f70" providerId="Windows Live" clId="Web-{57D7C4EB-4C59-4A99-96AA-7309E3AF0401}" dt="2024-06-12T20:21:37.205" v="541" actId="688"/>
          <ac:picMkLst>
            <pc:docMk/>
            <pc:sldMk cId="2308219968" sldId="300"/>
            <ac:picMk id="3" creationId="{332B3F7D-F880-CDBD-3301-D0B97B450DD0}"/>
          </ac:picMkLst>
        </pc:picChg>
      </pc:sldChg>
      <pc:sldChg chg="add replId">
        <pc:chgData name="Stefan Mergl" userId="957d22cf8a760f70" providerId="Windows Live" clId="Web-{57D7C4EB-4C59-4A99-96AA-7309E3AF0401}" dt="2024-06-12T20:28:57.935" v="555"/>
        <pc:sldMkLst>
          <pc:docMk/>
          <pc:sldMk cId="3153039287" sldId="301"/>
        </pc:sldMkLst>
      </pc:sldChg>
    </pc:docChg>
  </pc:docChgLst>
  <pc:docChgLst>
    <pc:chgData name="Stefan Mergl" userId="957d22cf8a760f70" providerId="Windows Live" clId="Web-{BB0B3E17-5E1A-41AC-898B-C8E00BD2374A}"/>
    <pc:docChg chg="modSld">
      <pc:chgData name="Stefan Mergl" userId="957d22cf8a760f70" providerId="Windows Live" clId="Web-{BB0B3E17-5E1A-41AC-898B-C8E00BD2374A}" dt="2024-06-12T18:53:17.310" v="22" actId="1076"/>
      <pc:docMkLst>
        <pc:docMk/>
      </pc:docMkLst>
      <pc:sldChg chg="modSp">
        <pc:chgData name="Stefan Mergl" userId="957d22cf8a760f70" providerId="Windows Live" clId="Web-{BB0B3E17-5E1A-41AC-898B-C8E00BD2374A}" dt="2024-06-12T18:50:30.617" v="14" actId="20577"/>
        <pc:sldMkLst>
          <pc:docMk/>
          <pc:sldMk cId="115708097" sldId="281"/>
        </pc:sldMkLst>
        <pc:spChg chg="mod">
          <ac:chgData name="Stefan Mergl" userId="957d22cf8a760f70" providerId="Windows Live" clId="Web-{BB0B3E17-5E1A-41AC-898B-C8E00BD2374A}" dt="2024-06-12T18:50:30.617" v="14" actId="20577"/>
          <ac:spMkLst>
            <pc:docMk/>
            <pc:sldMk cId="115708097" sldId="281"/>
            <ac:spMk id="2" creationId="{4C21C9FD-4C70-6951-740B-3C6867486FAF}"/>
          </ac:spMkLst>
        </pc:spChg>
      </pc:sldChg>
      <pc:sldChg chg="modSp">
        <pc:chgData name="Stefan Mergl" userId="957d22cf8a760f70" providerId="Windows Live" clId="Web-{BB0B3E17-5E1A-41AC-898B-C8E00BD2374A}" dt="2024-06-12T18:52:05.276" v="18"/>
        <pc:sldMkLst>
          <pc:docMk/>
          <pc:sldMk cId="1942335059" sldId="291"/>
        </pc:sldMkLst>
        <pc:spChg chg="mod modVis">
          <ac:chgData name="Stefan Mergl" userId="957d22cf8a760f70" providerId="Windows Live" clId="Web-{BB0B3E17-5E1A-41AC-898B-C8E00BD2374A}" dt="2024-06-12T18:52:05.276" v="18"/>
          <ac:spMkLst>
            <pc:docMk/>
            <pc:sldMk cId="1942335059" sldId="291"/>
            <ac:spMk id="3" creationId="{C12F92AE-134E-AED7-9B38-87B2F7660C52}"/>
          </ac:spMkLst>
        </pc:spChg>
        <pc:picChg chg="mod modVis">
          <ac:chgData name="Stefan Mergl" userId="957d22cf8a760f70" providerId="Windows Live" clId="Web-{BB0B3E17-5E1A-41AC-898B-C8E00BD2374A}" dt="2024-06-12T18:52:01.698" v="16"/>
          <ac:picMkLst>
            <pc:docMk/>
            <pc:sldMk cId="1942335059" sldId="291"/>
            <ac:picMk id="9" creationId="{B91F4AAB-DEBA-9BEF-6756-866659FF32B9}"/>
          </ac:picMkLst>
        </pc:picChg>
      </pc:sldChg>
      <pc:sldChg chg="addSp delSp modSp">
        <pc:chgData name="Stefan Mergl" userId="957d22cf8a760f70" providerId="Windows Live" clId="Web-{BB0B3E17-5E1A-41AC-898B-C8E00BD2374A}" dt="2024-06-12T18:53:17.310" v="22" actId="1076"/>
        <pc:sldMkLst>
          <pc:docMk/>
          <pc:sldMk cId="3116507258" sldId="294"/>
        </pc:sldMkLst>
        <pc:picChg chg="add mod">
          <ac:chgData name="Stefan Mergl" userId="957d22cf8a760f70" providerId="Windows Live" clId="Web-{BB0B3E17-5E1A-41AC-898B-C8E00BD2374A}" dt="2024-06-12T18:53:17.310" v="22" actId="1076"/>
          <ac:picMkLst>
            <pc:docMk/>
            <pc:sldMk cId="3116507258" sldId="294"/>
            <ac:picMk id="2" creationId="{BBDACE71-EFD4-31B5-7445-FDD2FA2E558B}"/>
          </ac:picMkLst>
        </pc:picChg>
        <pc:picChg chg="del">
          <ac:chgData name="Stefan Mergl" userId="957d22cf8a760f70" providerId="Windows Live" clId="Web-{BB0B3E17-5E1A-41AC-898B-C8E00BD2374A}" dt="2024-06-12T18:53:00.685" v="19"/>
          <ac:picMkLst>
            <pc:docMk/>
            <pc:sldMk cId="3116507258" sldId="294"/>
            <ac:picMk id="6" creationId="{43F82361-2622-39C6-61CC-B4FA94C79298}"/>
          </ac:picMkLst>
        </pc:picChg>
      </pc:sldChg>
    </pc:docChg>
  </pc:docChgLst>
  <pc:docChgLst>
    <pc:chgData name="Stefan Mergl" userId="957d22cf8a760f70" providerId="Windows Live" clId="Web-{B6C1C5FD-851D-43CC-A93B-B5575AAB8D14}"/>
    <pc:docChg chg="delSld modSld modMainMaster">
      <pc:chgData name="Stefan Mergl" userId="957d22cf8a760f70" providerId="Windows Live" clId="Web-{B6C1C5FD-851D-43CC-A93B-B5575AAB8D14}" dt="2024-06-12T19:07:44.422" v="107" actId="20577"/>
      <pc:docMkLst>
        <pc:docMk/>
      </pc:docMkLst>
      <pc:sldChg chg="addSp delSp modSp mod setBg">
        <pc:chgData name="Stefan Mergl" userId="957d22cf8a760f70" providerId="Windows Live" clId="Web-{B6C1C5FD-851D-43CC-A93B-B5575AAB8D14}" dt="2024-06-12T19:06:52.093" v="103"/>
        <pc:sldMkLst>
          <pc:docMk/>
          <pc:sldMk cId="715641769" sldId="257"/>
        </pc:sldMkLst>
        <pc:spChg chg="del ord">
          <ac:chgData name="Stefan Mergl" userId="957d22cf8a760f70" providerId="Windows Live" clId="Web-{B6C1C5FD-851D-43CC-A93B-B5575AAB8D14}" dt="2024-06-12T19:05:19.778" v="94"/>
          <ac:spMkLst>
            <pc:docMk/>
            <pc:sldMk cId="715641769" sldId="257"/>
            <ac:spMk id="2" creationId="{A48C0078-0AC2-69EA-055D-364599ED67AB}"/>
          </ac:spMkLst>
        </pc:spChg>
        <pc:spChg chg="del ord">
          <ac:chgData name="Stefan Mergl" userId="957d22cf8a760f70" providerId="Windows Live" clId="Web-{B6C1C5FD-851D-43CC-A93B-B5575AAB8D14}" dt="2024-06-12T19:05:27.825" v="96"/>
          <ac:spMkLst>
            <pc:docMk/>
            <pc:sldMk cId="715641769" sldId="257"/>
            <ac:spMk id="3" creationId="{C12F92AE-134E-AED7-9B38-87B2F7660C52}"/>
          </ac:spMkLst>
        </pc:spChg>
        <pc:picChg chg="add del mod">
          <ac:chgData name="Stefan Mergl" userId="957d22cf8a760f70" providerId="Windows Live" clId="Web-{B6C1C5FD-851D-43CC-A93B-B5575AAB8D14}" dt="2024-06-12T19:06:52.093" v="103"/>
          <ac:picMkLst>
            <pc:docMk/>
            <pc:sldMk cId="715641769" sldId="257"/>
            <ac:picMk id="4" creationId="{559004B0-A1B6-BBFC-C08C-FCF9662F9289}"/>
          </ac:picMkLst>
        </pc:picChg>
        <pc:picChg chg="mod">
          <ac:chgData name="Stefan Mergl" userId="957d22cf8a760f70" providerId="Windows Live" clId="Web-{B6C1C5FD-851D-43CC-A93B-B5575AAB8D14}" dt="2024-06-12T19:06:16.670" v="100" actId="1076"/>
          <ac:picMkLst>
            <pc:docMk/>
            <pc:sldMk cId="715641769" sldId="257"/>
            <ac:picMk id="8" creationId="{873298B8-076A-170C-25F4-3C4FFCFB43D4}"/>
          </ac:picMkLst>
        </pc:picChg>
      </pc:sldChg>
      <pc:sldChg chg="delSp modSp del mod setBg">
        <pc:chgData name="Stefan Mergl" userId="957d22cf8a760f70" providerId="Windows Live" clId="Web-{B6C1C5FD-851D-43CC-A93B-B5575AAB8D14}" dt="2024-06-12T19:04:39.621" v="90" actId="1076"/>
        <pc:sldMkLst>
          <pc:docMk/>
          <pc:sldMk cId="3346286979" sldId="258"/>
        </pc:sldMkLst>
        <pc:spChg chg="del">
          <ac:chgData name="Stefan Mergl" userId="957d22cf8a760f70" providerId="Windows Live" clId="Web-{B6C1C5FD-851D-43CC-A93B-B5575AAB8D14}" dt="2024-06-12T19:00:25.615" v="27"/>
          <ac:spMkLst>
            <pc:docMk/>
            <pc:sldMk cId="3346286979" sldId="258"/>
            <ac:spMk id="2" creationId="{A48C0078-0AC2-69EA-055D-364599ED67AB}"/>
          </ac:spMkLst>
        </pc:spChg>
        <pc:spChg chg="del mod">
          <ac:chgData name="Stefan Mergl" userId="957d22cf8a760f70" providerId="Windows Live" clId="Web-{B6C1C5FD-851D-43CC-A93B-B5575AAB8D14}" dt="2024-06-12T19:00:27.115" v="28"/>
          <ac:spMkLst>
            <pc:docMk/>
            <pc:sldMk cId="3346286979" sldId="258"/>
            <ac:spMk id="3" creationId="{C12F92AE-134E-AED7-9B38-87B2F7660C52}"/>
          </ac:spMkLst>
        </pc:spChg>
        <pc:spChg chg="mod">
          <ac:chgData name="Stefan Mergl" userId="957d22cf8a760f70" providerId="Windows Live" clId="Web-{B6C1C5FD-851D-43CC-A93B-B5575AAB8D14}" dt="2024-06-12T18:59:27.051" v="4" actId="1076"/>
          <ac:spMkLst>
            <pc:docMk/>
            <pc:sldMk cId="3346286979" sldId="258"/>
            <ac:spMk id="8" creationId="{7782DECD-D868-77E7-9065-BFEA79851BEB}"/>
          </ac:spMkLst>
        </pc:spChg>
        <pc:spChg chg="mod">
          <ac:chgData name="Stefan Mergl" userId="957d22cf8a760f70" providerId="Windows Live" clId="Web-{B6C1C5FD-851D-43CC-A93B-B5575AAB8D14}" dt="2024-06-12T18:59:23.707" v="3" actId="1076"/>
          <ac:spMkLst>
            <pc:docMk/>
            <pc:sldMk cId="3346286979" sldId="258"/>
            <ac:spMk id="9" creationId="{A6E01FC2-327F-076B-44D4-6D3A91A24ACF}"/>
          </ac:spMkLst>
        </pc:spChg>
        <pc:grpChg chg="mod">
          <ac:chgData name="Stefan Mergl" userId="957d22cf8a760f70" providerId="Windows Live" clId="Web-{B6C1C5FD-851D-43CC-A93B-B5575AAB8D14}" dt="2024-06-12T19:00:32.068" v="29" actId="1076"/>
          <ac:grpSpMkLst>
            <pc:docMk/>
            <pc:sldMk cId="3346286979" sldId="258"/>
            <ac:grpSpMk id="6" creationId="{AD2B59BD-99EB-55F6-4B99-CC267917BA3A}"/>
          </ac:grpSpMkLst>
        </pc:grpChg>
        <pc:picChg chg="del mod">
          <ac:chgData name="Stefan Mergl" userId="957d22cf8a760f70" providerId="Windows Live" clId="Web-{B6C1C5FD-851D-43CC-A93B-B5575AAB8D14}" dt="2024-06-12T19:00:16.021" v="25"/>
          <ac:picMkLst>
            <pc:docMk/>
            <pc:sldMk cId="3346286979" sldId="258"/>
            <ac:picMk id="5" creationId="{FDBE8B3A-7ED3-8FF9-3064-E3220DB79CE1}"/>
          </ac:picMkLst>
        </pc:picChg>
        <pc:picChg chg="mod">
          <ac:chgData name="Stefan Mergl" userId="957d22cf8a760f70" providerId="Windows Live" clId="Web-{B6C1C5FD-851D-43CC-A93B-B5575AAB8D14}" dt="2024-06-12T19:04:39.433" v="87" actId="1076"/>
          <ac:picMkLst>
            <pc:docMk/>
            <pc:sldMk cId="3346286979" sldId="258"/>
            <ac:picMk id="10" creationId="{22013107-0CFB-521B-CAD6-A1DF43BC0771}"/>
          </ac:picMkLst>
        </pc:picChg>
        <pc:picChg chg="mod">
          <ac:chgData name="Stefan Mergl" userId="957d22cf8a760f70" providerId="Windows Live" clId="Web-{B6C1C5FD-851D-43CC-A93B-B5575AAB8D14}" dt="2024-06-12T19:04:39.621" v="90" actId="1076"/>
          <ac:picMkLst>
            <pc:docMk/>
            <pc:sldMk cId="3346286979" sldId="258"/>
            <ac:picMk id="11" creationId="{4E9CC628-14C3-EECC-74D0-DFC9B209DB8D}"/>
          </ac:picMkLst>
        </pc:picChg>
        <pc:picChg chg="mod">
          <ac:chgData name="Stefan Mergl" userId="957d22cf8a760f70" providerId="Windows Live" clId="Web-{B6C1C5FD-851D-43CC-A93B-B5575AAB8D14}" dt="2024-06-12T19:04:39.558" v="89" actId="1076"/>
          <ac:picMkLst>
            <pc:docMk/>
            <pc:sldMk cId="3346286979" sldId="258"/>
            <ac:picMk id="12" creationId="{D046F270-8981-AAB9-BE0B-89704F47ACB9}"/>
          </ac:picMkLst>
        </pc:picChg>
        <pc:picChg chg="mod">
          <ac:chgData name="Stefan Mergl" userId="957d22cf8a760f70" providerId="Windows Live" clId="Web-{B6C1C5FD-851D-43CC-A93B-B5575AAB8D14}" dt="2024-06-12T19:04:39.496" v="88" actId="1076"/>
          <ac:picMkLst>
            <pc:docMk/>
            <pc:sldMk cId="3346286979" sldId="258"/>
            <ac:picMk id="13" creationId="{8D8D8376-2A11-17DF-9F7A-28B8396FFF52}"/>
          </ac:picMkLst>
        </pc:picChg>
      </pc:sldChg>
      <pc:sldChg chg="delSp modSp mod">
        <pc:chgData name="Stefan Mergl" userId="957d22cf8a760f70" providerId="Windows Live" clId="Web-{B6C1C5FD-851D-43CC-A93B-B5575AAB8D14}" dt="2024-06-12T19:07:44.422" v="107" actId="20577"/>
        <pc:sldMkLst>
          <pc:docMk/>
          <pc:sldMk cId="821916009" sldId="259"/>
        </pc:sldMkLst>
        <pc:spChg chg="del">
          <ac:chgData name="Stefan Mergl" userId="957d22cf8a760f70" providerId="Windows Live" clId="Web-{B6C1C5FD-851D-43CC-A93B-B5575AAB8D14}" dt="2024-06-12T19:01:10.960" v="35"/>
          <ac:spMkLst>
            <pc:docMk/>
            <pc:sldMk cId="821916009" sldId="259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1:07.163" v="34"/>
          <ac:spMkLst>
            <pc:docMk/>
            <pc:sldMk cId="821916009" sldId="259"/>
            <ac:spMk id="3" creationId="{C12F92AE-134E-AED7-9B38-87B2F7660C52}"/>
          </ac:spMkLst>
        </pc:spChg>
        <pc:spChg chg="mod">
          <ac:chgData name="Stefan Mergl" userId="957d22cf8a760f70" providerId="Windows Live" clId="Web-{B6C1C5FD-851D-43CC-A93B-B5575AAB8D14}" dt="2024-06-12T19:07:44.422" v="107" actId="20577"/>
          <ac:spMkLst>
            <pc:docMk/>
            <pc:sldMk cId="821916009" sldId="259"/>
            <ac:spMk id="7" creationId="{82D310D2-EC9F-D559-6E81-F325827ACCCF}"/>
          </ac:spMkLst>
        </pc:spChg>
        <pc:picChg chg="del">
          <ac:chgData name="Stefan Mergl" userId="957d22cf8a760f70" providerId="Windows Live" clId="Web-{B6C1C5FD-851D-43CC-A93B-B5575AAB8D14}" dt="2024-06-12T19:01:05.725" v="33"/>
          <ac:picMkLst>
            <pc:docMk/>
            <pc:sldMk cId="821916009" sldId="259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2:15.149" v="52"/>
        <pc:sldMkLst>
          <pc:docMk/>
          <pc:sldMk cId="601089880" sldId="280"/>
        </pc:sldMkLst>
        <pc:picChg chg="del">
          <ac:chgData name="Stefan Mergl" userId="957d22cf8a760f70" providerId="Windows Live" clId="Web-{B6C1C5FD-851D-43CC-A93B-B5575AAB8D14}" dt="2024-06-12T19:02:15.149" v="52"/>
          <ac:picMkLst>
            <pc:docMk/>
            <pc:sldMk cId="601089880" sldId="280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1:28.288" v="42"/>
        <pc:sldMkLst>
          <pc:docMk/>
          <pc:sldMk cId="115708097" sldId="281"/>
        </pc:sldMkLst>
        <pc:picChg chg="del">
          <ac:chgData name="Stefan Mergl" userId="957d22cf8a760f70" providerId="Windows Live" clId="Web-{B6C1C5FD-851D-43CC-A93B-B5575AAB8D14}" dt="2024-06-12T19:01:28.288" v="42"/>
          <ac:picMkLst>
            <pc:docMk/>
            <pc:sldMk cId="115708097" sldId="281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1:23.835" v="41"/>
        <pc:sldMkLst>
          <pc:docMk/>
          <pc:sldMk cId="2782929436" sldId="282"/>
        </pc:sldMkLst>
        <pc:spChg chg="del">
          <ac:chgData name="Stefan Mergl" userId="957d22cf8a760f70" providerId="Windows Live" clId="Web-{B6C1C5FD-851D-43CC-A93B-B5575AAB8D14}" dt="2024-06-12T19:01:19.772" v="40"/>
          <ac:spMkLst>
            <pc:docMk/>
            <pc:sldMk cId="2782929436" sldId="282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1:23.835" v="41"/>
          <ac:spMkLst>
            <pc:docMk/>
            <pc:sldMk cId="2782929436" sldId="282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1:18.413" v="39"/>
          <ac:picMkLst>
            <pc:docMk/>
            <pc:sldMk cId="2782929436" sldId="282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2:27.040" v="55"/>
        <pc:sldMkLst>
          <pc:docMk/>
          <pc:sldMk cId="3525710692" sldId="283"/>
        </pc:sldMkLst>
        <pc:spChg chg="del">
          <ac:chgData name="Stefan Mergl" userId="957d22cf8a760f70" providerId="Windows Live" clId="Web-{B6C1C5FD-851D-43CC-A93B-B5575AAB8D14}" dt="2024-06-12T19:02:27.040" v="55"/>
          <ac:spMkLst>
            <pc:docMk/>
            <pc:sldMk cId="3525710692" sldId="283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2:24.289" v="54"/>
          <ac:spMkLst>
            <pc:docMk/>
            <pc:sldMk cId="3525710692" sldId="283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2:20.805" v="53"/>
          <ac:picMkLst>
            <pc:docMk/>
            <pc:sldMk cId="3525710692" sldId="283"/>
            <ac:picMk id="5" creationId="{FDBE8B3A-7ED3-8FF9-3064-E3220DB79CE1}"/>
          </ac:picMkLst>
        </pc:picChg>
      </pc:sldChg>
      <pc:sldChg chg="delSp modSp mod">
        <pc:chgData name="Stefan Mergl" userId="957d22cf8a760f70" providerId="Windows Live" clId="Web-{B6C1C5FD-851D-43CC-A93B-B5575AAB8D14}" dt="2024-06-12T19:02:53.462" v="63" actId="20577"/>
        <pc:sldMkLst>
          <pc:docMk/>
          <pc:sldMk cId="3521223889" sldId="284"/>
        </pc:sldMkLst>
        <pc:spChg chg="del">
          <ac:chgData name="Stefan Mergl" userId="957d22cf8a760f70" providerId="Windows Live" clId="Web-{B6C1C5FD-851D-43CC-A93B-B5575AAB8D14}" dt="2024-06-12T19:02:34.305" v="57"/>
          <ac:spMkLst>
            <pc:docMk/>
            <pc:sldMk cId="3521223889" sldId="284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2:37.774" v="58"/>
          <ac:spMkLst>
            <pc:docMk/>
            <pc:sldMk cId="3521223889" sldId="284"/>
            <ac:spMk id="3" creationId="{C12F92AE-134E-AED7-9B38-87B2F7660C52}"/>
          </ac:spMkLst>
        </pc:spChg>
        <pc:spChg chg="mod">
          <ac:chgData name="Stefan Mergl" userId="957d22cf8a760f70" providerId="Windows Live" clId="Web-{B6C1C5FD-851D-43CC-A93B-B5575AAB8D14}" dt="2024-06-12T19:02:53.462" v="63" actId="20577"/>
          <ac:spMkLst>
            <pc:docMk/>
            <pc:sldMk cId="3521223889" sldId="284"/>
            <ac:spMk id="7" creationId="{7782DECD-D868-77E7-9065-BFEA79851BEB}"/>
          </ac:spMkLst>
        </pc:spChg>
        <pc:picChg chg="del">
          <ac:chgData name="Stefan Mergl" userId="957d22cf8a760f70" providerId="Windows Live" clId="Web-{B6C1C5FD-851D-43CC-A93B-B5575AAB8D14}" dt="2024-06-12T19:02:31.071" v="56"/>
          <ac:picMkLst>
            <pc:docMk/>
            <pc:sldMk cId="3521223889" sldId="284"/>
            <ac:picMk id="5" creationId="{FDBE8B3A-7ED3-8FF9-3064-E3220DB79CE1}"/>
          </ac:picMkLst>
        </pc:picChg>
      </pc:sldChg>
      <pc:sldChg chg="delSp modSp mod">
        <pc:chgData name="Stefan Mergl" userId="957d22cf8a760f70" providerId="Windows Live" clId="Web-{B6C1C5FD-851D-43CC-A93B-B5575AAB8D14}" dt="2024-06-12T19:03:31.057" v="72" actId="1076"/>
        <pc:sldMkLst>
          <pc:docMk/>
          <pc:sldMk cId="241484021" sldId="285"/>
        </pc:sldMkLst>
        <pc:spChg chg="del">
          <ac:chgData name="Stefan Mergl" userId="957d22cf8a760f70" providerId="Windows Live" clId="Web-{B6C1C5FD-851D-43CC-A93B-B5575AAB8D14}" dt="2024-06-12T19:03:06.853" v="65"/>
          <ac:spMkLst>
            <pc:docMk/>
            <pc:sldMk cId="241484021" sldId="285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3:10.494" v="66"/>
          <ac:spMkLst>
            <pc:docMk/>
            <pc:sldMk cId="241484021" sldId="285"/>
            <ac:spMk id="3" creationId="{C12F92AE-134E-AED7-9B38-87B2F7660C52}"/>
          </ac:spMkLst>
        </pc:spChg>
        <pc:spChg chg="mod">
          <ac:chgData name="Stefan Mergl" userId="957d22cf8a760f70" providerId="Windows Live" clId="Web-{B6C1C5FD-851D-43CC-A93B-B5575AAB8D14}" dt="2024-06-12T19:03:31.057" v="72" actId="1076"/>
          <ac:spMkLst>
            <pc:docMk/>
            <pc:sldMk cId="241484021" sldId="285"/>
            <ac:spMk id="6" creationId="{BCEE6A8D-5543-93EF-910E-811D52201DEF}"/>
          </ac:spMkLst>
        </pc:spChg>
        <pc:picChg chg="mod">
          <ac:chgData name="Stefan Mergl" userId="957d22cf8a760f70" providerId="Windows Live" clId="Web-{B6C1C5FD-851D-43CC-A93B-B5575AAB8D14}" dt="2024-06-12T19:03:31.057" v="71" actId="1076"/>
          <ac:picMkLst>
            <pc:docMk/>
            <pc:sldMk cId="241484021" sldId="285"/>
            <ac:picMk id="4" creationId="{4615B017-A3FE-58A9-4E62-98DEAA9AD2ED}"/>
          </ac:picMkLst>
        </pc:picChg>
        <pc:picChg chg="del">
          <ac:chgData name="Stefan Mergl" userId="957d22cf8a760f70" providerId="Windows Live" clId="Web-{B6C1C5FD-851D-43CC-A93B-B5575AAB8D14}" dt="2024-06-12T19:03:03.806" v="64"/>
          <ac:picMkLst>
            <pc:docMk/>
            <pc:sldMk cId="241484021" sldId="285"/>
            <ac:picMk id="5" creationId="{FDBE8B3A-7ED3-8FF9-3064-E3220DB79CE1}"/>
          </ac:picMkLst>
        </pc:picChg>
        <pc:picChg chg="mod">
          <ac:chgData name="Stefan Mergl" userId="957d22cf8a760f70" providerId="Windows Live" clId="Web-{B6C1C5FD-851D-43CC-A93B-B5575AAB8D14}" dt="2024-06-12T19:03:23.791" v="70" actId="1076"/>
          <ac:picMkLst>
            <pc:docMk/>
            <pc:sldMk cId="241484021" sldId="285"/>
            <ac:picMk id="8" creationId="{AA1B3077-1EB0-C065-528D-9BCDD50C400E}"/>
          </ac:picMkLst>
        </pc:picChg>
      </pc:sldChg>
      <pc:sldChg chg="delSp mod">
        <pc:chgData name="Stefan Mergl" userId="957d22cf8a760f70" providerId="Windows Live" clId="Web-{B6C1C5FD-851D-43CC-A93B-B5575AAB8D14}" dt="2024-06-12T19:03:56.323" v="76"/>
        <pc:sldMkLst>
          <pc:docMk/>
          <pc:sldMk cId="2862556252" sldId="286"/>
        </pc:sldMkLst>
        <pc:spChg chg="del">
          <ac:chgData name="Stefan Mergl" userId="957d22cf8a760f70" providerId="Windows Live" clId="Web-{B6C1C5FD-851D-43CC-A93B-B5575AAB8D14}" dt="2024-06-12T19:03:56.323" v="76"/>
          <ac:spMkLst>
            <pc:docMk/>
            <pc:sldMk cId="2862556252" sldId="286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3:54.667" v="75"/>
          <ac:spMkLst>
            <pc:docMk/>
            <pc:sldMk cId="2862556252" sldId="286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3:51.370" v="74"/>
          <ac:picMkLst>
            <pc:docMk/>
            <pc:sldMk cId="2862556252" sldId="286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4:07.198" v="79"/>
        <pc:sldMkLst>
          <pc:docMk/>
          <pc:sldMk cId="2944125552" sldId="287"/>
        </pc:sldMkLst>
        <pc:spChg chg="del">
          <ac:chgData name="Stefan Mergl" userId="957d22cf8a760f70" providerId="Windows Live" clId="Web-{B6C1C5FD-851D-43CC-A93B-B5575AAB8D14}" dt="2024-06-12T19:04:07.198" v="79"/>
          <ac:spMkLst>
            <pc:docMk/>
            <pc:sldMk cId="2944125552" sldId="287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4:06.073" v="78"/>
          <ac:spMkLst>
            <pc:docMk/>
            <pc:sldMk cId="2944125552" sldId="287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4:01.432" v="77"/>
          <ac:picMkLst>
            <pc:docMk/>
            <pc:sldMk cId="2944125552" sldId="287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4:19.652" v="82"/>
        <pc:sldMkLst>
          <pc:docMk/>
          <pc:sldMk cId="164744284" sldId="288"/>
        </pc:sldMkLst>
        <pc:spChg chg="del">
          <ac:chgData name="Stefan Mergl" userId="957d22cf8a760f70" providerId="Windows Live" clId="Web-{B6C1C5FD-851D-43CC-A93B-B5575AAB8D14}" dt="2024-06-12T19:04:18.651" v="81"/>
          <ac:spMkLst>
            <pc:docMk/>
            <pc:sldMk cId="164744284" sldId="288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4:19.652" v="82"/>
          <ac:spMkLst>
            <pc:docMk/>
            <pc:sldMk cId="164744284" sldId="288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4:11.308" v="80"/>
          <ac:picMkLst>
            <pc:docMk/>
            <pc:sldMk cId="164744284" sldId="288"/>
            <ac:picMk id="5" creationId="{FDBE8B3A-7ED3-8FF9-3064-E3220DB79CE1}"/>
          </ac:picMkLst>
        </pc:picChg>
      </pc:sldChg>
      <pc:sldChg chg="delSp modSp mod">
        <pc:chgData name="Stefan Mergl" userId="957d22cf8a760f70" providerId="Windows Live" clId="Web-{B6C1C5FD-851D-43CC-A93B-B5575AAB8D14}" dt="2024-06-12T19:02:06.523" v="51" actId="20577"/>
        <pc:sldMkLst>
          <pc:docMk/>
          <pc:sldMk cId="1765300376" sldId="289"/>
        </pc:sldMkLst>
        <pc:spChg chg="del">
          <ac:chgData name="Stefan Mergl" userId="957d22cf8a760f70" providerId="Windows Live" clId="Web-{B6C1C5FD-851D-43CC-A93B-B5575AAB8D14}" dt="2024-06-12T19:01:53.445" v="49"/>
          <ac:spMkLst>
            <pc:docMk/>
            <pc:sldMk cId="1765300376" sldId="289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1:49.804" v="48"/>
          <ac:spMkLst>
            <pc:docMk/>
            <pc:sldMk cId="1765300376" sldId="289"/>
            <ac:spMk id="3" creationId="{C12F92AE-134E-AED7-9B38-87B2F7660C52}"/>
          </ac:spMkLst>
        </pc:spChg>
        <pc:spChg chg="mod">
          <ac:chgData name="Stefan Mergl" userId="957d22cf8a760f70" providerId="Windows Live" clId="Web-{B6C1C5FD-851D-43CC-A93B-B5575AAB8D14}" dt="2024-06-12T19:02:06.523" v="51" actId="20577"/>
          <ac:spMkLst>
            <pc:docMk/>
            <pc:sldMk cId="1765300376" sldId="289"/>
            <ac:spMk id="8" creationId="{8E60E30C-1F3A-0D8E-043D-44ACCB07FF14}"/>
          </ac:spMkLst>
        </pc:spChg>
        <pc:picChg chg="del">
          <ac:chgData name="Stefan Mergl" userId="957d22cf8a760f70" providerId="Windows Live" clId="Web-{B6C1C5FD-851D-43CC-A93B-B5575AAB8D14}" dt="2024-06-12T19:01:46.039" v="47"/>
          <ac:picMkLst>
            <pc:docMk/>
            <pc:sldMk cId="1765300376" sldId="289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0:57.975" v="32"/>
        <pc:sldMkLst>
          <pc:docMk/>
          <pc:sldMk cId="1942335059" sldId="291"/>
        </pc:sldMkLst>
        <pc:spChg chg="del">
          <ac:chgData name="Stefan Mergl" userId="957d22cf8a760f70" providerId="Windows Live" clId="Web-{B6C1C5FD-851D-43CC-A93B-B5575AAB8D14}" dt="2024-06-12T19:00:55.287" v="31"/>
          <ac:spMkLst>
            <pc:docMk/>
            <pc:sldMk cId="1942335059" sldId="291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0:57.975" v="32"/>
          <ac:spMkLst>
            <pc:docMk/>
            <pc:sldMk cId="1942335059" sldId="291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0:48.303" v="30"/>
          <ac:picMkLst>
            <pc:docMk/>
            <pc:sldMk cId="1942335059" sldId="291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1:15.928" v="38"/>
        <pc:sldMkLst>
          <pc:docMk/>
          <pc:sldMk cId="826567717" sldId="292"/>
        </pc:sldMkLst>
        <pc:spChg chg="del">
          <ac:chgData name="Stefan Mergl" userId="957d22cf8a760f70" providerId="Windows Live" clId="Web-{B6C1C5FD-851D-43CC-A93B-B5575AAB8D14}" dt="2024-06-12T19:01:15.928" v="38"/>
          <ac:spMkLst>
            <pc:docMk/>
            <pc:sldMk cId="826567717" sldId="292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1:14.710" v="37"/>
          <ac:spMkLst>
            <pc:docMk/>
            <pc:sldMk cId="826567717" sldId="292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1:11.038" v="36"/>
          <ac:picMkLst>
            <pc:docMk/>
            <pc:sldMk cId="826567717" sldId="292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1:43.007" v="46"/>
        <pc:sldMkLst>
          <pc:docMk/>
          <pc:sldMk cId="13171811" sldId="293"/>
        </pc:sldMkLst>
        <pc:spChg chg="del">
          <ac:chgData name="Stefan Mergl" userId="957d22cf8a760f70" providerId="Windows Live" clId="Web-{B6C1C5FD-851D-43CC-A93B-B5575AAB8D14}" dt="2024-06-12T19:01:41.867" v="45"/>
          <ac:spMkLst>
            <pc:docMk/>
            <pc:sldMk cId="13171811" sldId="293"/>
            <ac:spMk id="2" creationId="{A48C0078-0AC2-69EA-055D-364599ED67AB}"/>
          </ac:spMkLst>
        </pc:spChg>
        <pc:spChg chg="del">
          <ac:chgData name="Stefan Mergl" userId="957d22cf8a760f70" providerId="Windows Live" clId="Web-{B6C1C5FD-851D-43CC-A93B-B5575AAB8D14}" dt="2024-06-12T19:01:43.007" v="46"/>
          <ac:spMkLst>
            <pc:docMk/>
            <pc:sldMk cId="13171811" sldId="293"/>
            <ac:spMk id="3" creationId="{C12F92AE-134E-AED7-9B38-87B2F7660C52}"/>
          </ac:spMkLst>
        </pc:spChg>
        <pc:picChg chg="del">
          <ac:chgData name="Stefan Mergl" userId="957d22cf8a760f70" providerId="Windows Live" clId="Web-{B6C1C5FD-851D-43CC-A93B-B5575AAB8D14}" dt="2024-06-12T19:01:37.788" v="44"/>
          <ac:picMkLst>
            <pc:docMk/>
            <pc:sldMk cId="13171811" sldId="293"/>
            <ac:picMk id="5" creationId="{FDBE8B3A-7ED3-8FF9-3064-E3220DB79CE1}"/>
          </ac:picMkLst>
        </pc:picChg>
      </pc:sldChg>
      <pc:sldChg chg="delSp mod">
        <pc:chgData name="Stefan Mergl" userId="957d22cf8a760f70" providerId="Windows Live" clId="Web-{B6C1C5FD-851D-43CC-A93B-B5575AAB8D14}" dt="2024-06-12T19:01:33.429" v="43"/>
        <pc:sldMkLst>
          <pc:docMk/>
          <pc:sldMk cId="3116507258" sldId="294"/>
        </pc:sldMkLst>
        <pc:picChg chg="del">
          <ac:chgData name="Stefan Mergl" userId="957d22cf8a760f70" providerId="Windows Live" clId="Web-{B6C1C5FD-851D-43CC-A93B-B5575AAB8D14}" dt="2024-06-12T19:01:33.429" v="43"/>
          <ac:picMkLst>
            <pc:docMk/>
            <pc:sldMk cId="3116507258" sldId="294"/>
            <ac:picMk id="5" creationId="{FDBE8B3A-7ED3-8FF9-3064-E3220DB79CE1}"/>
          </ac:picMkLst>
        </pc:picChg>
      </pc:sldChg>
      <pc:sldMasterChg chg="mod setBg modSldLayout">
        <pc:chgData name="Stefan Mergl" userId="957d22cf8a760f70" providerId="Windows Live" clId="Web-{B6C1C5FD-851D-43CC-A93B-B5575AAB8D14}" dt="2024-06-12T19:00:48.303" v="30"/>
        <pc:sldMasterMkLst>
          <pc:docMk/>
          <pc:sldMasterMk cId="4243158793" sldId="2147483648"/>
        </pc:sldMasterMkLst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1114814931" sldId="2147483649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2021348832" sldId="2147483650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25991047" sldId="2147483651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4045591551" sldId="2147483652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3919436983" sldId="2147483653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3002190188" sldId="2147483654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1736289712" sldId="2147483655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3379823576" sldId="2147483656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1486462625" sldId="2147483657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775712519" sldId="2147483658"/>
          </pc:sldLayoutMkLst>
        </pc:sldLayoutChg>
        <pc:sldLayoutChg chg="mod">
          <pc:chgData name="Stefan Mergl" userId="957d22cf8a760f70" providerId="Windows Live" clId="Web-{B6C1C5FD-851D-43CC-A93B-B5575AAB8D14}" dt="2024-06-12T19:00:48.303" v="30"/>
          <pc:sldLayoutMkLst>
            <pc:docMk/>
            <pc:sldMasterMk cId="4243158793" sldId="2147483648"/>
            <pc:sldLayoutMk cId="62297376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1819C-F2C6-06C2-AD69-AD75E3A39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E2769C-FBAB-F8FC-7441-8CCAF95DE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DBCA2-E09E-A502-FD50-A63857F5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734BA-D2BB-F37B-71FF-11BFF686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C78B1-07B4-4EE3-8823-BF613DD6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81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B9A4B-ED71-FED7-8BC1-275F2BD6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F85706-7E0C-04FA-264C-4574F40C2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9EE14F-8AE2-DAC3-F1CB-A804B8DF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880FEA-BA9B-BFF6-5186-CD0C1700F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E71D9F-579B-3BF5-2F39-0EF09ED4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71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7DEE99-9FD1-C823-3BAF-B6496B8A5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C6CC05-88FA-151F-1907-8EFC2FCD7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ECF9D-4A41-56D3-180A-C8A98E3E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7D34C2-E4E5-718E-518D-FB0194AA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6A610B-1EAE-1528-DADC-31C46A59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97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897D8-A0D4-4532-A181-6E6E626C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735F5C-814E-51CC-F0DB-442E0B66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56AC5-3A27-D782-0956-18ED0917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6AA789-4874-A093-1EB9-3FFBFC42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DD4F6C-2BF0-C763-5444-C158DC7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4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90FDA-89EB-01A9-63E0-6326E7B6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BF057-0A97-0735-93A9-B10506E9C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822376-4DBF-C87F-504C-13451240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D8D1AE-F3E4-A4E3-E93D-870B5C90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45130F-ED86-A728-C467-08A59D6E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94F3E-4FCF-8A00-CF51-D0A17ED4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F3DD4-A096-CC4E-CA19-058400286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016B78-1AA6-B8E3-14FB-144E6A9B6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7AFA6F-A011-BD7F-5E6D-490FA82B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C75FA6-6FD4-5BE0-CBEB-00DC4204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1588B0-C1E2-F729-592E-1A70980B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59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95A10-9A22-D7F9-916A-78B43EAA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433F0A-8C74-9C7B-7972-DA2C70F9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F5C892-0A6C-0595-D3E1-C8489CEA6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BA3EC5-74DA-2544-9D45-B5800E98A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64D291-479B-EDA6-2E36-7186132C2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2C64E1-A65E-078A-EABD-4DA0747F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ED69A8-B565-8D9A-EB5C-E242FA50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11AA34-60AA-1A53-978B-B003A086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3B00A-99A5-3B16-AC72-1E4EC258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552714-1B06-4AAE-6F85-25D69239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3988BE-4C05-9A6E-A75B-9B5808F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22F370-9CD5-013B-6AAF-F040D592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19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1D45B4-F622-EC05-04CA-08BB050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FDE72E-06B4-1837-2942-94489462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B98239-DB54-45AF-6B96-9B31337E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8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B8DB7-B02C-01A4-B5AA-42E8E630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AD6FB-26EC-8749-838A-4B9A2AF99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F0DE81-34FF-50A0-9FBC-FB8678BFA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A9A0F3-2CEA-BA27-186B-9A0F864C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CEBC8D-EA9F-32A2-D814-0AF54B00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85AA6B-FD2D-98E2-1C19-51A3CBF6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82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CCA8F-2BD3-8461-C99C-25275A21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4FEE98-44AE-4EDD-6D67-F0DCDAFAA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5D483D-5871-7B61-4CE4-8F152FC0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1089C4-A8B7-AFCC-A42C-FBA41BA6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7A83CC-F478-F628-06D2-1C833AC7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9E8B24-FA98-A1FE-A414-B6BA8CE1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46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D49F82-F8C5-8D92-39F3-93329A10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81C83E-E197-2F0D-DC20-F4C7C07A9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106D81-6D87-AC2D-BA0F-CDECA8339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C22F68-ED5F-4F56-A971-D96BBE9E865D}" type="datetimeFigureOut">
              <a:rPr lang="de-DE" smtClean="0"/>
              <a:t>13.06.2024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E2023-B913-A1F9-F107-00D4B1DBC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67200-DEA9-3027-DEF6-9D278EB47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83384C-8612-4821-AAD4-49E8A387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15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DBE8B3A-7ED3-8FF9-3064-E3220DB7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User">
            <a:extLst>
              <a:ext uri="{FF2B5EF4-FFF2-40B4-BE49-F238E27FC236}">
                <a16:creationId xmlns:a16="http://schemas.microsoft.com/office/drawing/2014/main" id="{6131B47C-F59F-F88F-8042-4AB759D3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9" y="2180249"/>
            <a:ext cx="4499339" cy="44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559004B0-A1B6-BBFC-C08C-FCF9662F9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8" y="0"/>
            <a:ext cx="7001356" cy="68580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3298B8-076A-170C-25F4-3C4FFCFB4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32" y="319475"/>
            <a:ext cx="4635379" cy="15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1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3461D74-33C6-0AAF-427C-A6B1D046A94D}"/>
              </a:ext>
            </a:extLst>
          </p:cNvPr>
          <p:cNvSpPr txBox="1"/>
          <p:nvPr/>
        </p:nvSpPr>
        <p:spPr>
          <a:xfrm>
            <a:off x="3912965" y="901573"/>
            <a:ext cx="4352402" cy="3481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6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Applied Design Patterns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74D376-26E7-51AF-1E10-DB1B75D161C9}"/>
              </a:ext>
            </a:extLst>
          </p:cNvPr>
          <p:cNvSpPr txBox="1"/>
          <p:nvPr/>
        </p:nvSpPr>
        <p:spPr>
          <a:xfrm>
            <a:off x="3579149" y="1549253"/>
            <a:ext cx="5033701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8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View Controller (MVC)</a:t>
            </a:r>
          </a:p>
        </p:txBody>
      </p:sp>
      <p:pic>
        <p:nvPicPr>
          <p:cNvPr id="12" name="Grafik 1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F017547-0995-D878-90BD-63ABBC7C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18" y="2372044"/>
            <a:ext cx="8904762" cy="3923809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317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21CF5DB-FFE5-5EA4-BE52-DE3393DE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11" y="0"/>
            <a:ext cx="4773978" cy="68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0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33D01FB-2848-CD3A-E364-EFE59C858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576" y="2382559"/>
            <a:ext cx="6978848" cy="209288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1" i="0" u="none" strike="noStrike" cap="none" normalizeH="0" baseline="0" err="1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Dependency</a:t>
            </a:r>
            <a:r>
              <a:rPr kumimoji="0" lang="de-DE" altLang="de-DE" sz="2400" b="1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 Inversion /</a:t>
            </a:r>
            <a:r>
              <a:rPr kumimoji="0" lang="en-US" altLang="de-DE" sz="2400" b="1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 Dependency Injection</a:t>
            </a:r>
            <a:br>
              <a:rPr lang="de-DE" altLang="de-DE" sz="2400" b="1">
                <a:latin typeface="Aptos"/>
              </a:rPr>
            </a:br>
            <a:endParaRPr lang="de-DE" altLang="de-DE" sz="1600" b="1" i="0" u="none" strike="noStrike" cap="none" normalizeH="0" baseline="0">
              <a:ln>
                <a:noFill/>
              </a:ln>
              <a:solidFill>
                <a:srgbClr val="C9FE71"/>
              </a:solidFill>
              <a:effectLst/>
              <a:latin typeface="Aptos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- Decoupling of classes</a:t>
            </a:r>
            <a:endParaRPr lang="en-US" altLang="de-DE" sz="1600" b="0" i="0" u="none" strike="noStrike" cap="none" normalizeH="0" baseline="0">
              <a:ln>
                <a:noFill/>
              </a:ln>
              <a:solidFill>
                <a:srgbClr val="C9FE71"/>
              </a:solidFill>
              <a:effectLst/>
              <a:latin typeface="Aptos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- Classes only define dependency types; concrete instances are passed via constructor.</a:t>
            </a:r>
            <a:br>
              <a:rPr lang="en-US" altLang="de-DE" sz="1600" b="0" i="0" u="none" strike="noStrike" cap="none" normalizeH="0" baseline="0">
                <a:ln>
                  <a:noFill/>
                </a:ln>
                <a:effectLst/>
                <a:latin typeface="Aptos"/>
              </a:rPr>
            </a:br>
            <a:br>
              <a:rPr lang="en-US" altLang="de-DE" sz="1600">
                <a:latin typeface="Aptos"/>
              </a:rPr>
            </a:br>
            <a:r>
              <a:rPr kumimoji="0" lang="en-US" altLang="de-DE" sz="1600" b="0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+ Easy module replacement due to decoupling.</a:t>
            </a:r>
            <a:endParaRPr lang="en-US" altLang="de-DE" sz="1600" b="0" i="0" u="none" strike="noStrike" cap="none" normalizeH="0" baseline="0">
              <a:ln>
                <a:noFill/>
              </a:ln>
              <a:solidFill>
                <a:srgbClr val="C9FE71"/>
              </a:solidFill>
              <a:effectLst/>
              <a:latin typeface="Aptos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>
                <a:ln>
                  <a:noFill/>
                </a:ln>
                <a:solidFill>
                  <a:srgbClr val="C9FE71"/>
                </a:solidFill>
                <a:effectLst/>
                <a:latin typeface="Aptos"/>
                <a:cs typeface="Arial"/>
              </a:rPr>
              <a:t>+ Simplifies testing by enabling easy dependency mocking.</a:t>
            </a:r>
            <a:endParaRPr kumimoji="0" lang="de-DE" altLang="de-DE" sz="1600" b="0" i="0" u="none" strike="noStrike" cap="none" normalizeH="0" baseline="0">
              <a:ln>
                <a:noFill/>
              </a:ln>
              <a:solidFill>
                <a:srgbClr val="C9FE71"/>
              </a:solidFill>
              <a:effectLst/>
              <a:latin typeface="Apto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985808D-3EDF-FFF4-98BF-E0E6AB93E7D8}"/>
              </a:ext>
            </a:extLst>
          </p:cNvPr>
          <p:cNvSpPr txBox="1"/>
          <p:nvPr/>
        </p:nvSpPr>
        <p:spPr>
          <a:xfrm>
            <a:off x="3919799" y="1226850"/>
            <a:ext cx="4352402" cy="3481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6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Applied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78977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6" y="4490358"/>
            <a:ext cx="2080800" cy="2121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535937" y="4735848"/>
            <a:ext cx="174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Schaffe, schaffe </a:t>
            </a:r>
            <a:r>
              <a:rPr lang="de-DE" sz="160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WebApp</a:t>
            </a:r>
            <a:r>
              <a:rPr lang="de-DE" sz="16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baue 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6CD693-63B9-8707-AF23-A67B13DAB8D5}"/>
              </a:ext>
            </a:extLst>
          </p:cNvPr>
          <p:cNvSpPr txBox="1"/>
          <p:nvPr/>
        </p:nvSpPr>
        <p:spPr>
          <a:xfrm>
            <a:off x="4912690" y="251416"/>
            <a:ext cx="2950458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</a:t>
            </a:r>
            <a:r>
              <a:rPr lang="de-DE" sz="18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Database design</a:t>
            </a:r>
            <a:endParaRPr lang="de-DE" sz="1662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Grafik 2" descr="Ein Bild, das Screenshot, Kreis, Grafiken, Schwarzweiß enthält.&#10;&#10;Automatisch generierte Beschreibung">
            <a:extLst>
              <a:ext uri="{FF2B5EF4-FFF2-40B4-BE49-F238E27FC236}">
                <a16:creationId xmlns:a16="http://schemas.microsoft.com/office/drawing/2014/main" id="{306CAD4D-DEA8-E8DD-3BBB-F428C9CB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97" y="719359"/>
            <a:ext cx="9924206" cy="60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8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4389829" y="416498"/>
            <a:ext cx="3122843" cy="475836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DE" sz="249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Quality Assurance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82DECD-D868-77E7-9065-BFEA79851BEB}"/>
              </a:ext>
            </a:extLst>
          </p:cNvPr>
          <p:cNvSpPr txBox="1"/>
          <p:nvPr/>
        </p:nvSpPr>
        <p:spPr>
          <a:xfrm>
            <a:off x="666128" y="892334"/>
            <a:ext cx="1817784" cy="3481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166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Test Coverage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989A68-B3F0-99AE-062B-7A1E86B7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72" y="1399504"/>
            <a:ext cx="2638720" cy="4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533BDD-699C-164B-B5BD-AEB17C81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90" y="1399504"/>
            <a:ext cx="2897598" cy="479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7A66B6-1FC0-6E66-728D-7C455EB9F81F}"/>
              </a:ext>
            </a:extLst>
          </p:cNvPr>
          <p:cNvSpPr txBox="1"/>
          <p:nvPr/>
        </p:nvSpPr>
        <p:spPr>
          <a:xfrm>
            <a:off x="1474737" y="6060594"/>
            <a:ext cx="1570444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 Tests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178D2B-C5D1-E06B-94E3-64362FDB3BD9}"/>
              </a:ext>
            </a:extLst>
          </p:cNvPr>
          <p:cNvSpPr txBox="1"/>
          <p:nvPr/>
        </p:nvSpPr>
        <p:spPr>
          <a:xfrm>
            <a:off x="9464104" y="6190445"/>
            <a:ext cx="1118036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Tests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FF69BA-A4CC-DB84-56EA-5C67BEAE40C8}"/>
              </a:ext>
            </a:extLst>
          </p:cNvPr>
          <p:cNvSpPr txBox="1"/>
          <p:nvPr/>
        </p:nvSpPr>
        <p:spPr>
          <a:xfrm>
            <a:off x="3959825" y="2950488"/>
            <a:ext cx="4834247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/>
              </a:rPr>
              <a:t>Total number of tests: 90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/>
              </a:rPr>
              <a:t>30 End-To-End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/>
              </a:rPr>
              <a:t>5 Integration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/>
              </a:rPr>
              <a:t>55 Endpoint/Unit tests</a:t>
            </a:r>
          </a:p>
          <a:p>
            <a:endParaRPr lang="de-DE" sz="2400">
              <a:solidFill>
                <a:srgbClr val="C9FE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1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32" y="5108694"/>
            <a:ext cx="1550717" cy="15812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5299955" y="5360144"/>
            <a:ext cx="1368269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9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Royal </a:t>
            </a:r>
            <a:r>
              <a:rPr lang="de-DE" sz="969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de-DE" sz="969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969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cheese</a:t>
            </a:r>
            <a:r>
              <a:rPr lang="de-DE" sz="969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82DECD-D868-77E7-9065-BFEA79851BEB}"/>
              </a:ext>
            </a:extLst>
          </p:cNvPr>
          <p:cNvSpPr txBox="1"/>
          <p:nvPr/>
        </p:nvSpPr>
        <p:spPr>
          <a:xfrm>
            <a:off x="731181" y="599614"/>
            <a:ext cx="5364819" cy="346434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5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</a:t>
            </a:r>
            <a:r>
              <a:rPr lang="de-DE" sz="165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</a:t>
            </a:r>
            <a:endParaRPr lang="de-DE" sz="165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sz="1662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400" b="0" i="0">
                <a:solidFill>
                  <a:srgbClr val="C9FE71"/>
                </a:solidFill>
                <a:effectLst/>
                <a:latin typeface="Arial"/>
                <a:cs typeface="Arial"/>
              </a:rPr>
              <a:t>We use the web extension </a:t>
            </a:r>
            <a:r>
              <a:rPr lang="en-US" sz="1400" b="1" i="0">
                <a:solidFill>
                  <a:srgbClr val="C9FE71"/>
                </a:solidFill>
                <a:effectLst/>
                <a:latin typeface="Arial"/>
                <a:cs typeface="Arial"/>
              </a:rPr>
              <a:t>Lighthouse</a:t>
            </a:r>
            <a:r>
              <a:rPr lang="en-US" sz="1400" b="0" i="0">
                <a:solidFill>
                  <a:srgbClr val="C9FE71"/>
                </a:solidFill>
                <a:effectLst/>
                <a:latin typeface="Arial"/>
                <a:cs typeface="Arial"/>
              </a:rPr>
              <a:t> to evaluate our website in regards to its rendering and response performance. The following image contains the result of our application.</a:t>
            </a:r>
          </a:p>
          <a:p>
            <a:endParaRPr lang="en-US" sz="1600">
              <a:solidFill>
                <a:srgbClr val="C9FE71"/>
              </a:solidFill>
              <a:latin typeface="Arial"/>
              <a:cs typeface="Arial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  <a:p>
            <a:endParaRPr lang="en-US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0D3666-AB1B-8AD4-1DDC-76E2F19D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1" y="2316163"/>
            <a:ext cx="3843174" cy="4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27AED1-2ECC-FB90-72D8-4E028CED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917" y="2516551"/>
            <a:ext cx="3674589" cy="415991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00CF9EF-2B7F-8B63-263F-14E7AAF41361}"/>
              </a:ext>
            </a:extLst>
          </p:cNvPr>
          <p:cNvSpPr txBox="1"/>
          <p:nvPr/>
        </p:nvSpPr>
        <p:spPr>
          <a:xfrm>
            <a:off x="7440465" y="2146886"/>
            <a:ext cx="7225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To Check our </a:t>
            </a:r>
            <a:r>
              <a:rPr lang="en-US" sz="1600" b="1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Code Quality</a:t>
            </a:r>
            <a:r>
              <a:rPr lang="en-US" sz="16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, we use </a:t>
            </a:r>
            <a:r>
              <a:rPr lang="en-US" sz="1600" b="1" i="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NDepend</a:t>
            </a:r>
            <a:r>
              <a:rPr lang="en-US" sz="1600" b="1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.</a:t>
            </a:r>
            <a:endParaRPr lang="de-DE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2BDC73-11F3-692B-2FD2-745AFC992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054" y="0"/>
            <a:ext cx="5693946" cy="13716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BFB1BE9-6465-9ACF-7DF5-7F4631596687}"/>
              </a:ext>
            </a:extLst>
          </p:cNvPr>
          <p:cNvSpPr txBox="1"/>
          <p:nvPr/>
        </p:nvSpPr>
        <p:spPr>
          <a:xfrm>
            <a:off x="7056365" y="1371600"/>
            <a:ext cx="48342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For </a:t>
            </a:r>
            <a:r>
              <a:rPr lang="en-US" sz="1200" b="1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test coverage </a:t>
            </a:r>
            <a:r>
              <a:rPr lang="en-US" sz="12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we use </a:t>
            </a:r>
            <a:r>
              <a:rPr lang="en-US" sz="1200" b="1" i="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DotCover</a:t>
            </a:r>
            <a:r>
              <a:rPr lang="en-US" sz="12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 </a:t>
            </a:r>
            <a:endParaRPr lang="de-DE" sz="12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ctr"/>
            <a:r>
              <a:rPr lang="en-US" sz="12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(integrated in the Rider IDE</a:t>
            </a:r>
            <a:r>
              <a:rPr lang="en-US" sz="12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)</a:t>
            </a:r>
            <a:endParaRPr lang="de-DE" sz="12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22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182" y="5192496"/>
            <a:ext cx="1550717" cy="15812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10570001" y="5491448"/>
            <a:ext cx="1368269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9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stands </a:t>
            </a:r>
            <a:r>
              <a:rPr lang="de-DE" sz="969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969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Carlos!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82DECD-D868-77E7-9065-BFEA79851BEB}"/>
              </a:ext>
            </a:extLst>
          </p:cNvPr>
          <p:cNvSpPr txBox="1"/>
          <p:nvPr/>
        </p:nvSpPr>
        <p:spPr>
          <a:xfrm>
            <a:off x="4132968" y="499896"/>
            <a:ext cx="3926064" cy="3481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65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CI/CD Setup</a:t>
            </a:r>
          </a:p>
        </p:txBody>
      </p:sp>
      <p:pic>
        <p:nvPicPr>
          <p:cNvPr id="8" name="Grafik 7" descr="Ein Bild, das Text, Screenshot, Schrift, Reihe enthält.">
            <a:extLst>
              <a:ext uri="{FF2B5EF4-FFF2-40B4-BE49-F238E27FC236}">
                <a16:creationId xmlns:a16="http://schemas.microsoft.com/office/drawing/2014/main" id="{AA1B3077-1EB0-C065-528D-9BCDD50C4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5830" r="6944" b="28025"/>
          <a:stretch/>
        </p:blipFill>
        <p:spPr>
          <a:xfrm>
            <a:off x="1321130" y="1086481"/>
            <a:ext cx="9159052" cy="272561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17390-E3A9-EF42-AA8A-4920CD5AA129}"/>
              </a:ext>
            </a:extLst>
          </p:cNvPr>
          <p:cNvSpPr txBox="1"/>
          <p:nvPr/>
        </p:nvSpPr>
        <p:spPr>
          <a:xfrm>
            <a:off x="1319766" y="4044112"/>
            <a:ext cx="3552701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i="0" u="sng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1,073 recorded workflows:</a:t>
            </a:r>
          </a:p>
          <a:p>
            <a:endParaRPr lang="en-US" sz="2000" b="0" i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Calibri"/>
              <a:buChar char="-"/>
            </a:pPr>
            <a:r>
              <a:rPr lang="en-US" sz="20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952 successes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489 pull requests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463 pushes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0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F5469D-F2EA-51DD-BEDC-5EE8A4926D43}"/>
              </a:ext>
            </a:extLst>
          </p:cNvPr>
          <p:cNvSpPr txBox="1"/>
          <p:nvPr/>
        </p:nvSpPr>
        <p:spPr>
          <a:xfrm>
            <a:off x="4872467" y="4629223"/>
            <a:ext cx="298958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117 failures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​</a:t>
            </a:r>
            <a:endParaRPr lang="de-DE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93 pull requests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24 pushes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​</a:t>
            </a:r>
          </a:p>
          <a:p>
            <a:pPr marL="800100" lvl="1" indent="-342900">
              <a:buFont typeface="Arial,Sans-Serif"/>
              <a:buChar char="•"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 canceled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 pull requests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​</a:t>
            </a:r>
          </a:p>
          <a:p>
            <a:r>
              <a:rPr lang="en-US" sz="2000">
                <a:latin typeface="Arial"/>
                <a:cs typeface="Arial"/>
              </a:rPr>
              <a:t>​</a:t>
            </a:r>
          </a:p>
          <a:p>
            <a:endParaRPr lang="en-US" sz="2000">
              <a:solidFill>
                <a:srgbClr val="C9FE71"/>
              </a:solidFill>
              <a:latin typeface="Arial"/>
              <a:cs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409574-580B-2A6F-81D2-817C5F1FFC3A}"/>
              </a:ext>
            </a:extLst>
          </p:cNvPr>
          <p:cNvSpPr txBox="1"/>
          <p:nvPr/>
        </p:nvSpPr>
        <p:spPr>
          <a:xfrm>
            <a:off x="8059032" y="4629223"/>
            <a:ext cx="35299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=&gt; 87,71% success rate</a:t>
            </a:r>
            <a:endParaRPr lang="de-DE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48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3881397" y="2943288"/>
            <a:ext cx="4429234" cy="769441"/>
          </a:xfrm>
          <a:prstGeom prst="rect">
            <a:avLst/>
          </a:prstGeom>
          <a:solidFill>
            <a:srgbClr val="38527D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44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Live Demo</a:t>
            </a:r>
          </a:p>
        </p:txBody>
      </p:sp>
    </p:spTree>
    <p:extLst>
      <p:ext uri="{BB962C8B-B14F-4D97-AF65-F5344CB8AC3E}">
        <p14:creationId xmlns:p14="http://schemas.microsoft.com/office/powerpoint/2010/main" val="2862556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4224297" y="362013"/>
            <a:ext cx="2829034" cy="475836"/>
          </a:xfrm>
          <a:prstGeom prst="rect">
            <a:avLst/>
          </a:prstGeom>
          <a:solidFill>
            <a:srgbClr val="38527D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DE" sz="249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Demo-Highlights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6B28E54-7CC9-D1AA-7274-F6E603D8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4" y="1199862"/>
            <a:ext cx="4703404" cy="22620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332311C-82D6-911B-3BBE-DE929231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5" y="3832499"/>
            <a:ext cx="4703404" cy="180749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73CFC41-046B-1713-EAC9-5AD1EB97A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403" y="1199862"/>
            <a:ext cx="5158124" cy="205329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E59449B-9145-0A83-7E5B-151BA1B6C665}"/>
              </a:ext>
            </a:extLst>
          </p:cNvPr>
          <p:cNvSpPr txBox="1"/>
          <p:nvPr/>
        </p:nvSpPr>
        <p:spPr>
          <a:xfrm>
            <a:off x="777341" y="3432448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 Page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943C5AD-9E34-F6AA-21F4-B5D2A6B290E6}"/>
              </a:ext>
            </a:extLst>
          </p:cNvPr>
          <p:cNvSpPr txBox="1"/>
          <p:nvPr/>
        </p:nvSpPr>
        <p:spPr>
          <a:xfrm>
            <a:off x="750745" y="5658138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CFB66A7-129E-C609-961F-59109B615189}"/>
              </a:ext>
            </a:extLst>
          </p:cNvPr>
          <p:cNvSpPr txBox="1"/>
          <p:nvPr/>
        </p:nvSpPr>
        <p:spPr>
          <a:xfrm>
            <a:off x="6455247" y="3282715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SignUp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A0D148-0262-9FAA-202B-3F72312E6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105" y="3673430"/>
            <a:ext cx="5143422" cy="25243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09F23A-C127-6FA4-750B-45D41BC08B93}"/>
              </a:ext>
            </a:extLst>
          </p:cNvPr>
          <p:cNvSpPr txBox="1"/>
          <p:nvPr/>
        </p:nvSpPr>
        <p:spPr>
          <a:xfrm>
            <a:off x="5797504" y="6262106"/>
            <a:ext cx="5202334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134028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847A78-1098-6932-DB68-2042BEAC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50" y="450524"/>
            <a:ext cx="6340512" cy="238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44EBE9-54B2-2A97-702C-E1FA9E7C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17" y="3251599"/>
            <a:ext cx="6340511" cy="30976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B55E7AD-9D46-6641-5133-4C6342DD09EF}"/>
              </a:ext>
            </a:extLst>
          </p:cNvPr>
          <p:cNvSpPr txBox="1"/>
          <p:nvPr/>
        </p:nvSpPr>
        <p:spPr>
          <a:xfrm>
            <a:off x="3998214" y="2855979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FindRecipes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5DB0E9-4305-5437-5C9B-AB5EA287E0B6}"/>
              </a:ext>
            </a:extLst>
          </p:cNvPr>
          <p:cNvSpPr txBox="1"/>
          <p:nvPr/>
        </p:nvSpPr>
        <p:spPr>
          <a:xfrm>
            <a:off x="4119879" y="6319448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FindRecipes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Text </a:t>
            </a:r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de-DE" sz="1108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412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355" y="3811034"/>
            <a:ext cx="2362189" cy="22487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8541821" y="3866223"/>
            <a:ext cx="1667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Let‘s</a:t>
            </a:r>
            <a:r>
              <a:rPr lang="de-DE" sz="28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goooo</a:t>
            </a:r>
            <a:r>
              <a:rPr lang="de-DE" sz="28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de-DE" sz="969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D310D2-EC9F-D559-6E81-F325827ACCCF}"/>
              </a:ext>
            </a:extLst>
          </p:cNvPr>
          <p:cNvSpPr txBox="1"/>
          <p:nvPr/>
        </p:nvSpPr>
        <p:spPr>
          <a:xfrm>
            <a:off x="2785561" y="2122512"/>
            <a:ext cx="7219591" cy="2071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0" i="0" dirty="0" err="1">
                <a:solidFill>
                  <a:srgbClr val="C9FE71"/>
                </a:solidFill>
                <a:effectLst/>
                <a:latin typeface="-apple-system"/>
              </a:rPr>
              <a:t>CookHub</a:t>
            </a:r>
            <a:r>
              <a:rPr lang="en-US" sz="1600" b="0" i="0" dirty="0">
                <a:solidFill>
                  <a:srgbClr val="C9FE71"/>
                </a:solidFill>
                <a:effectLst/>
                <a:latin typeface="-apple-system"/>
              </a:rPr>
              <a:t> is envisioned to be an online recipe book designed to store its own recipes in a database and save custom-created recipes. </a:t>
            </a:r>
          </a:p>
          <a:p>
            <a:endParaRPr lang="en-US" sz="1600" dirty="0">
              <a:solidFill>
                <a:srgbClr val="C9FE71"/>
              </a:solidFill>
              <a:latin typeface="-apple-system"/>
            </a:endParaRPr>
          </a:p>
          <a:p>
            <a:r>
              <a:rPr lang="en-US" sz="1600" b="0" i="0" dirty="0">
                <a:solidFill>
                  <a:srgbClr val="C9FE71"/>
                </a:solidFill>
                <a:effectLst/>
                <a:latin typeface="-apple-system"/>
              </a:rPr>
              <a:t>Additionally, the user can </a:t>
            </a:r>
            <a:r>
              <a:rPr lang="en-US" sz="1600" b="0" i="0" dirty="0" err="1">
                <a:solidFill>
                  <a:srgbClr val="C9FE71"/>
                </a:solidFill>
                <a:effectLst/>
                <a:latin typeface="-apple-system"/>
              </a:rPr>
              <a:t>transforme</a:t>
            </a:r>
            <a:r>
              <a:rPr lang="en-US" sz="1600" b="0" i="0" dirty="0">
                <a:solidFill>
                  <a:srgbClr val="C9FE71"/>
                </a:solidFill>
                <a:effectLst/>
                <a:latin typeface="-apple-system"/>
              </a:rPr>
              <a:t> recipes into an adventure by wrapping the cooking instructions into an automatically generated adventure story, making cooking a real experience.</a:t>
            </a:r>
          </a:p>
          <a:p>
            <a:endParaRPr lang="en-US" sz="1600" dirty="0">
              <a:solidFill>
                <a:srgbClr val="C9FE71"/>
              </a:solidFill>
              <a:latin typeface="-apple-system"/>
            </a:endParaRPr>
          </a:p>
          <a:p>
            <a:r>
              <a:rPr lang="en-US" sz="1600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The heart of this project is to provide fun at cooking.</a:t>
            </a:r>
            <a:endParaRPr lang="de-DE" sz="1662" dirty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5646FC-D97C-4852-8072-4B3747976E4D}"/>
              </a:ext>
            </a:extLst>
          </p:cNvPr>
          <p:cNvSpPr txBox="1"/>
          <p:nvPr/>
        </p:nvSpPr>
        <p:spPr>
          <a:xfrm>
            <a:off x="4205474" y="430885"/>
            <a:ext cx="3624351" cy="475836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500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1 Project Goals &amp; Vision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33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445244-BDD6-185D-6FB4-A2FD7C504F96}"/>
              </a:ext>
            </a:extLst>
          </p:cNvPr>
          <p:cNvGrpSpPr/>
          <p:nvPr/>
        </p:nvGrpSpPr>
        <p:grpSpPr>
          <a:xfrm>
            <a:off x="2661634" y="296903"/>
            <a:ext cx="6697882" cy="5918118"/>
            <a:chOff x="614960" y="610394"/>
            <a:chExt cx="5673925" cy="5052218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0052F56-8B98-33DD-EBC6-DA571252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960" y="610394"/>
              <a:ext cx="5673925" cy="277438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F59616B-4E02-2F85-7332-38D9F1B5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60" y="3087890"/>
              <a:ext cx="5673925" cy="2574722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F78366CD-C4F9-F830-2935-6F2EAB0CEB92}"/>
              </a:ext>
            </a:extLst>
          </p:cNvPr>
          <p:cNvSpPr txBox="1"/>
          <p:nvPr/>
        </p:nvSpPr>
        <p:spPr>
          <a:xfrm>
            <a:off x="4034454" y="6215021"/>
            <a:ext cx="3952242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Recipe</a:t>
            </a:r>
          </a:p>
        </p:txBody>
      </p:sp>
    </p:spTree>
    <p:extLst>
      <p:ext uri="{BB962C8B-B14F-4D97-AF65-F5344CB8AC3E}">
        <p14:creationId xmlns:p14="http://schemas.microsoft.com/office/powerpoint/2010/main" val="16474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4531850" y="442336"/>
            <a:ext cx="3358605" cy="475836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de-DE" sz="2492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Project Management</a:t>
            </a:r>
          </a:p>
        </p:txBody>
      </p:sp>
      <p:pic>
        <p:nvPicPr>
          <p:cNvPr id="10" name="Grafik 9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22013107-0CFB-521B-CAD6-A1DF43BC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6" y="4291179"/>
            <a:ext cx="2296376" cy="2279814"/>
          </a:xfrm>
          <a:prstGeom prst="rect">
            <a:avLst/>
          </a:prstGeom>
        </p:spPr>
      </p:pic>
      <p:pic>
        <p:nvPicPr>
          <p:cNvPr id="11" name="Grafik 10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4E9CC628-14C3-EECC-74D0-DFC9B209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78" y="4259953"/>
            <a:ext cx="2409098" cy="2263001"/>
          </a:xfrm>
          <a:prstGeom prst="rect">
            <a:avLst/>
          </a:prstGeom>
        </p:spPr>
      </p:pic>
      <p:pic>
        <p:nvPicPr>
          <p:cNvPr id="12" name="Grafik 11" descr="Ein Bild, das Text, Klebezettel, Screenshot, gelb enthält.&#10;&#10;Automatisch generierte Beschreibung">
            <a:extLst>
              <a:ext uri="{FF2B5EF4-FFF2-40B4-BE49-F238E27FC236}">
                <a16:creationId xmlns:a16="http://schemas.microsoft.com/office/drawing/2014/main" id="{D046F270-8981-AAB9-BE0B-89704F47A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12" y="4261896"/>
            <a:ext cx="2382045" cy="2271391"/>
          </a:xfrm>
          <a:prstGeom prst="rect">
            <a:avLst/>
          </a:prstGeom>
        </p:spPr>
      </p:pic>
      <p:pic>
        <p:nvPicPr>
          <p:cNvPr id="13" name="Grafik 12" descr="Ein Bild, das Text, Klebezettel, Screenshot, Rechteck enthält.&#10;&#10;Automatisch generierte Beschreibung">
            <a:extLst>
              <a:ext uri="{FF2B5EF4-FFF2-40B4-BE49-F238E27FC236}">
                <a16:creationId xmlns:a16="http://schemas.microsoft.com/office/drawing/2014/main" id="{8D8D8376-2A11-17DF-9F7A-28B8396F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51" y="4259953"/>
            <a:ext cx="2331918" cy="22933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5EE680-112D-3BDD-3F02-11E070F8D893}"/>
              </a:ext>
            </a:extLst>
          </p:cNvPr>
          <p:cNvSpPr txBox="1"/>
          <p:nvPr/>
        </p:nvSpPr>
        <p:spPr>
          <a:xfrm>
            <a:off x="2974312" y="1405409"/>
            <a:ext cx="8190925" cy="276998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 summary:</a:t>
            </a:r>
          </a:p>
          <a:p>
            <a:endParaRPr lang="en-US" sz="12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What helped us: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Clearly defined kanban tasks, automated tests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What held us back: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Difficulties with some technologies, limited time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What we could have done better: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Time management, more structured meetings</a:t>
            </a:r>
            <a:endParaRPr lang="de-DE" sz="12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endParaRPr lang="de-DE" sz="12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8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D2B59BD-99EB-55F6-4B99-CC267917BA3A}"/>
              </a:ext>
            </a:extLst>
          </p:cNvPr>
          <p:cNvGrpSpPr/>
          <p:nvPr/>
        </p:nvGrpSpPr>
        <p:grpSpPr>
          <a:xfrm>
            <a:off x="1541400" y="1222936"/>
            <a:ext cx="4482098" cy="4209281"/>
            <a:chOff x="-4861235" y="6674907"/>
            <a:chExt cx="2857666" cy="2913868"/>
          </a:xfrm>
        </p:grpSpPr>
        <p:pic>
          <p:nvPicPr>
            <p:cNvPr id="4" name="Grafik 3" descr="Ein Bild, das Cartoon, Screenshot, Spielzeug, Actionfigur enthält.&#10;&#10;Automatisch generierte Beschreibung">
              <a:extLst>
                <a:ext uri="{FF2B5EF4-FFF2-40B4-BE49-F238E27FC236}">
                  <a16:creationId xmlns:a16="http://schemas.microsoft.com/office/drawing/2014/main" id="{4615B017-A3FE-58A9-4E62-98DEAA9A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1235" y="6674907"/>
              <a:ext cx="2857666" cy="2913868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EE6A8D-5543-93EF-910E-811D52201DEF}"/>
                </a:ext>
              </a:extLst>
            </p:cNvPr>
            <p:cNvSpPr txBox="1"/>
            <p:nvPr/>
          </p:nvSpPr>
          <p:spPr>
            <a:xfrm rot="21436416">
              <a:off x="-4504892" y="7115168"/>
              <a:ext cx="1976389" cy="5752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2400" err="1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Thank</a:t>
              </a:r>
              <a:r>
                <a:rPr lang="de-DE" sz="2400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sz="2400" err="1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</a:t>
              </a:r>
              <a:r>
                <a:rPr lang="de-DE" sz="2400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sz="2400" err="1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</a:t>
              </a:r>
              <a:r>
                <a:rPr lang="de-DE" sz="2400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sz="2400" err="1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listening</a:t>
              </a:r>
              <a:r>
                <a:rPr lang="de-DE" sz="2400">
                  <a:solidFill>
                    <a:srgbClr val="C9FE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!</a:t>
              </a:r>
            </a:p>
          </p:txBody>
        </p:sp>
      </p:grpSp>
      <p:pic>
        <p:nvPicPr>
          <p:cNvPr id="2" name="Grafik 1" descr="Ein Bild, das Katze, Cartoon, Säugetier, pelzig enthält.&#10;&#10;Beschreibung automatisch generiert.">
            <a:extLst>
              <a:ext uri="{FF2B5EF4-FFF2-40B4-BE49-F238E27FC236}">
                <a16:creationId xmlns:a16="http://schemas.microsoft.com/office/drawing/2014/main" id="{A02F3AD7-F52F-AD9A-C388-947251DC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8043614" y="563274"/>
            <a:ext cx="2131498" cy="2168855"/>
          </a:xfrm>
          <a:prstGeom prst="rect">
            <a:avLst/>
          </a:prstGeom>
        </p:spPr>
      </p:pic>
      <p:pic>
        <p:nvPicPr>
          <p:cNvPr id="3" name="Grafik 2" descr="Ein Bild, das Text, Cartoon, Fiktion, Animierter Cartoon enthält.&#10;&#10;Beschreibung automatisch generiert.">
            <a:extLst>
              <a:ext uri="{FF2B5EF4-FFF2-40B4-BE49-F238E27FC236}">
                <a16:creationId xmlns:a16="http://schemas.microsoft.com/office/drawing/2014/main" id="{332B3F7D-F880-CDBD-3301-D0B97B45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6459970" y="3326080"/>
            <a:ext cx="2144405" cy="27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4244863" y="442336"/>
            <a:ext cx="3645592" cy="469359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5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OF TEAM BUILDING</a:t>
            </a:r>
            <a:endParaRPr lang="de-DE"/>
          </a:p>
        </p:txBody>
      </p:sp>
      <p:pic>
        <p:nvPicPr>
          <p:cNvPr id="2" name="Grafik 1" descr="Ein Bild, das Text, Cartoon, Kleidung, Poster enthält.&#10;&#10;Beschreibung automatisch generiert.">
            <a:extLst>
              <a:ext uri="{FF2B5EF4-FFF2-40B4-BE49-F238E27FC236}">
                <a16:creationId xmlns:a16="http://schemas.microsoft.com/office/drawing/2014/main" id="{050A2CDB-E8B7-8F22-806C-5456CC7E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6" y="237259"/>
            <a:ext cx="1697711" cy="1685306"/>
          </a:xfrm>
          <a:prstGeom prst="rect">
            <a:avLst/>
          </a:prstGeom>
        </p:spPr>
      </p:pic>
      <p:pic>
        <p:nvPicPr>
          <p:cNvPr id="3" name="Grafik 2" descr="Ein Bild, das Sport, Basketball, Menschliches Gesicht, Person enthält.&#10;&#10;Beschreibung automatisch generiert.">
            <a:extLst>
              <a:ext uri="{FF2B5EF4-FFF2-40B4-BE49-F238E27FC236}">
                <a16:creationId xmlns:a16="http://schemas.microsoft.com/office/drawing/2014/main" id="{12D39581-42E8-E75B-866B-D48B5118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42" y="1125436"/>
            <a:ext cx="2438411" cy="1769425"/>
          </a:xfrm>
          <a:prstGeom prst="rect">
            <a:avLst/>
          </a:prstGeom>
        </p:spPr>
      </p:pic>
      <p:pic>
        <p:nvPicPr>
          <p:cNvPr id="5" name="Grafik 4" descr="Ein Bild, das Kleidung, Menschliches Gesicht, Person, Frau enthält.&#10;&#10;Beschreibung automatisch generiert.">
            <a:extLst>
              <a:ext uri="{FF2B5EF4-FFF2-40B4-BE49-F238E27FC236}">
                <a16:creationId xmlns:a16="http://schemas.microsoft.com/office/drawing/2014/main" id="{9A1FFE5A-A105-D885-53D1-2AC51CC1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337" y="2019795"/>
            <a:ext cx="1820566" cy="1957449"/>
          </a:xfrm>
          <a:prstGeom prst="rect">
            <a:avLst/>
          </a:prstGeom>
        </p:spPr>
      </p:pic>
      <p:pic>
        <p:nvPicPr>
          <p:cNvPr id="15" name="Grafik 14" descr="Ein Bild, das Text, Wasservögel, Schnabel, Ente enthält.&#10;&#10;Beschreibung automatisch generiert.">
            <a:extLst>
              <a:ext uri="{FF2B5EF4-FFF2-40B4-BE49-F238E27FC236}">
                <a16:creationId xmlns:a16="http://schemas.microsoft.com/office/drawing/2014/main" id="{1C7919C3-29EA-FE5F-01E4-789EBD9EE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67" y="2009898"/>
            <a:ext cx="1880627" cy="1823853"/>
          </a:xfrm>
          <a:prstGeom prst="rect">
            <a:avLst/>
          </a:prstGeom>
        </p:spPr>
      </p:pic>
      <p:pic>
        <p:nvPicPr>
          <p:cNvPr id="16" name="Grafik 15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CFBE6F81-492D-D3D6-E5E2-FD59C887F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795" y="4835237"/>
            <a:ext cx="2053046" cy="1754580"/>
          </a:xfrm>
          <a:prstGeom prst="rect">
            <a:avLst/>
          </a:prstGeom>
        </p:spPr>
      </p:pic>
      <p:pic>
        <p:nvPicPr>
          <p:cNvPr id="17" name="Grafik 16" descr="Ein Bild, das Kleidung, Person, Menschliches Gesicht, Lächeln enthält.&#10;&#10;Beschreibung automatisch generiert.">
            <a:extLst>
              <a:ext uri="{FF2B5EF4-FFF2-40B4-BE49-F238E27FC236}">
                <a16:creationId xmlns:a16="http://schemas.microsoft.com/office/drawing/2014/main" id="{1C3F601E-C412-A414-4266-2D6A3ADB5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532" y="4501242"/>
            <a:ext cx="1999479" cy="1784269"/>
          </a:xfrm>
          <a:prstGeom prst="rect">
            <a:avLst/>
          </a:prstGeom>
        </p:spPr>
      </p:pic>
      <p:pic>
        <p:nvPicPr>
          <p:cNvPr id="18" name="Grafik 17" descr="Ein Bild, das Kleidung, Person, Anzug, Mann enthält.&#10;&#10;Beschreibung automatisch generiert.">
            <a:extLst>
              <a:ext uri="{FF2B5EF4-FFF2-40B4-BE49-F238E27FC236}">
                <a16:creationId xmlns:a16="http://schemas.microsoft.com/office/drawing/2014/main" id="{44FE0F54-3164-D713-6EB9-04AED62CF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422" y="4500006"/>
            <a:ext cx="2256539" cy="1690253"/>
          </a:xfrm>
          <a:prstGeom prst="rect">
            <a:avLst/>
          </a:prstGeom>
        </p:spPr>
      </p:pic>
      <p:pic>
        <p:nvPicPr>
          <p:cNvPr id="20" name="Grafik 19" descr="Ein Bild, das Kleidung, Mann, Menschliches Gesicht, Person enthält.&#10;&#10;Beschreibung automatisch generiert.">
            <a:extLst>
              <a:ext uri="{FF2B5EF4-FFF2-40B4-BE49-F238E27FC236}">
                <a16:creationId xmlns:a16="http://schemas.microsoft.com/office/drawing/2014/main" id="{7068D2F0-F5BC-0782-0CBF-0DC96407C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488" y="4222915"/>
            <a:ext cx="2192978" cy="2476996"/>
          </a:xfrm>
          <a:prstGeom prst="rect">
            <a:avLst/>
          </a:prstGeom>
        </p:spPr>
      </p:pic>
      <p:pic>
        <p:nvPicPr>
          <p:cNvPr id="21" name="Grafik 20" descr="Ein Bild, das Grün, Spielzeug, Papagei, Im Haus enthält.&#10;&#10;Beschreibung automatisch generiert.">
            <a:extLst>
              <a:ext uri="{FF2B5EF4-FFF2-40B4-BE49-F238E27FC236}">
                <a16:creationId xmlns:a16="http://schemas.microsoft.com/office/drawing/2014/main" id="{3D7C8BA4-0681-61F4-ED98-F0AA963216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4402" y="238496"/>
            <a:ext cx="1812750" cy="1700151"/>
          </a:xfrm>
          <a:prstGeom prst="rect">
            <a:avLst/>
          </a:prstGeom>
        </p:spPr>
      </p:pic>
      <p:pic>
        <p:nvPicPr>
          <p:cNvPr id="22" name="Grafik 21" descr="Ein Bild, das Kleidung, Cartoon, Lächeln, Screenshot enthält.&#10;&#10;Beschreibung automatisch generiert.">
            <a:extLst>
              <a:ext uri="{FF2B5EF4-FFF2-40B4-BE49-F238E27FC236}">
                <a16:creationId xmlns:a16="http://schemas.microsoft.com/office/drawing/2014/main" id="{903FBED3-2033-59D2-8EC6-85CE05E7B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956" y="2265960"/>
            <a:ext cx="2801438" cy="1957450"/>
          </a:xfrm>
          <a:prstGeom prst="rect">
            <a:avLst/>
          </a:prstGeom>
        </p:spPr>
      </p:pic>
      <p:pic>
        <p:nvPicPr>
          <p:cNvPr id="23" name="Grafik 22" descr="Ein Bild, das Kleidung, draußen, Wandern, Person enthält.&#10;&#10;Beschreibung automatisch generiert.">
            <a:extLst>
              <a:ext uri="{FF2B5EF4-FFF2-40B4-BE49-F238E27FC236}">
                <a16:creationId xmlns:a16="http://schemas.microsoft.com/office/drawing/2014/main" id="{5CDEE63B-5A2A-5249-FBB4-2E6A1F3128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174" y="4513613"/>
            <a:ext cx="2427900" cy="1754579"/>
          </a:xfrm>
          <a:prstGeom prst="rect">
            <a:avLst/>
          </a:prstGeom>
        </p:spPr>
      </p:pic>
      <p:pic>
        <p:nvPicPr>
          <p:cNvPr id="24" name="Grafik 23" descr="Ein Bild, das Menschliches Gesicht, Text, Badewanne, Person enthält.&#10;&#10;Beschreibung automatisch generiert.">
            <a:extLst>
              <a:ext uri="{FF2B5EF4-FFF2-40B4-BE49-F238E27FC236}">
                <a16:creationId xmlns:a16="http://schemas.microsoft.com/office/drawing/2014/main" id="{1159C5A3-9FC2-F9B4-2A1F-04A92C5F65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2296" y="160563"/>
            <a:ext cx="1678460" cy="1705099"/>
          </a:xfrm>
          <a:prstGeom prst="rect">
            <a:avLst/>
          </a:prstGeom>
        </p:spPr>
      </p:pic>
      <p:pic>
        <p:nvPicPr>
          <p:cNvPr id="25" name="Grafik 24" descr="Ein Bild, das Clipart, Zeichnung, Animierter Cartoon, Darstellung enthält.&#10;&#10;Beschreibung automatisch generiert.">
            <a:extLst>
              <a:ext uri="{FF2B5EF4-FFF2-40B4-BE49-F238E27FC236}">
                <a16:creationId xmlns:a16="http://schemas.microsoft.com/office/drawing/2014/main" id="{220AF76B-0B6B-02EC-9FF6-150A2DFFAF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0387" y="1126672"/>
            <a:ext cx="1409391" cy="1413165"/>
          </a:xfrm>
          <a:prstGeom prst="rect">
            <a:avLst/>
          </a:prstGeom>
        </p:spPr>
      </p:pic>
      <p:pic>
        <p:nvPicPr>
          <p:cNvPr id="26" name="Grafik 25" descr="Ein Bild, das Zeichnung, Animierter Cartoon, Darstellung, Clipart enthält.&#10;&#10;Beschreibung automatisch generiert.">
            <a:extLst>
              <a:ext uri="{FF2B5EF4-FFF2-40B4-BE49-F238E27FC236}">
                <a16:creationId xmlns:a16="http://schemas.microsoft.com/office/drawing/2014/main" id="{6747D35E-0B4A-D71C-C7F3-DB57660CC4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2163" y="2658095"/>
            <a:ext cx="2050782" cy="2091046"/>
          </a:xfrm>
          <a:prstGeom prst="rect">
            <a:avLst/>
          </a:prstGeom>
        </p:spPr>
      </p:pic>
      <p:pic>
        <p:nvPicPr>
          <p:cNvPr id="27" name="Grafik 26" descr="Ein Bild, das Person, Kleidung, Menschliches Gesicht, Baum enthält.&#10;&#10;Beschreibung automatisch generiert.">
            <a:extLst>
              <a:ext uri="{FF2B5EF4-FFF2-40B4-BE49-F238E27FC236}">
                <a16:creationId xmlns:a16="http://schemas.microsoft.com/office/drawing/2014/main" id="{3150E4C4-13BF-4010-957E-D3ABA55D35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4916" y="2998355"/>
            <a:ext cx="2206831" cy="11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7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37" y="4533899"/>
            <a:ext cx="2260678" cy="21655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7966631" y="4765570"/>
            <a:ext cx="20360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 </a:t>
            </a:r>
          </a:p>
          <a:p>
            <a:pPr algn="ctr"/>
            <a:r>
              <a:rPr lang="de-DE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de-DE" dirty="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selling</a:t>
            </a:r>
            <a:r>
              <a:rPr lang="de-DE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  <a:r>
              <a:rPr lang="de-DE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D310D2-EC9F-D559-6E81-F325827ACCCF}"/>
              </a:ext>
            </a:extLst>
          </p:cNvPr>
          <p:cNvSpPr txBox="1"/>
          <p:nvPr/>
        </p:nvSpPr>
        <p:spPr>
          <a:xfrm>
            <a:off x="460561" y="312686"/>
            <a:ext cx="6577054" cy="62189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C9FE71"/>
                </a:solidFill>
                <a:latin typeface="Arial"/>
                <a:cs typeface="Arial"/>
              </a:rPr>
              <a:t>2.2 </a:t>
            </a:r>
            <a:r>
              <a:rPr lang="en-US" sz="1800" b="1" dirty="0" err="1">
                <a:solidFill>
                  <a:srgbClr val="C9FE71"/>
                </a:solidFill>
                <a:latin typeface="Arial"/>
                <a:cs typeface="Arial"/>
              </a:rPr>
              <a:t>FoodForge</a:t>
            </a:r>
            <a:endParaRPr lang="en-US" sz="1800" b="1" dirty="0">
              <a:solidFill>
                <a:srgbClr val="C9FE71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rgbClr val="C9FE71"/>
              </a:solidFill>
              <a:latin typeface="Arial"/>
              <a:cs typeface="Arial"/>
            </a:endParaRPr>
          </a:p>
          <a:p>
            <a:r>
              <a:rPr lang="en-US" sz="1800" dirty="0" err="1">
                <a:solidFill>
                  <a:srgbClr val="C9FE71"/>
                </a:solidFill>
                <a:latin typeface="Arial"/>
                <a:cs typeface="Arial"/>
              </a:rPr>
              <a:t>FoodForge</a:t>
            </a:r>
            <a: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  <a:t> is the base for the user to create</a:t>
            </a:r>
            <a:b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  <a:t>a recipe and provides a detailed form to fill in</a:t>
            </a:r>
            <a:b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  <a:t>instructions, ingredients and data like preparation,</a:t>
            </a:r>
            <a:b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800" dirty="0">
                <a:solidFill>
                  <a:srgbClr val="C9FE71"/>
                </a:solidFill>
                <a:latin typeface="Arial"/>
                <a:cs typeface="Arial"/>
              </a:rPr>
              <a:t>cooking time or difficulty.</a:t>
            </a:r>
            <a:endParaRPr lang="de-DE" sz="1650" b="1" dirty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l"/>
            <a:endParaRPr lang="de-DE" sz="1650" b="1" dirty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l"/>
            <a:endParaRPr lang="de-DE" sz="1650" b="1" dirty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algn="l"/>
            <a:r>
              <a:rPr lang="de-DE" sz="1650" b="1" dirty="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2.1 </a:t>
            </a:r>
            <a:r>
              <a:rPr lang="en-US" sz="1600" b="1" i="0" dirty="0">
                <a:solidFill>
                  <a:srgbClr val="C9FE71"/>
                </a:solidFill>
                <a:effectLst/>
                <a:latin typeface="Arial"/>
                <a:cs typeface="Arial"/>
              </a:rPr>
              <a:t>Adventurize it Ⓒ</a:t>
            </a:r>
          </a:p>
          <a:p>
            <a:endParaRPr lang="en-US" sz="1600" b="1" dirty="0">
              <a:solidFill>
                <a:srgbClr val="C9FE71"/>
              </a:solidFill>
              <a:latin typeface="Arial"/>
              <a:cs typeface="Arial"/>
            </a:endParaRPr>
          </a:p>
          <a:p>
            <a:pPr algn="l"/>
            <a:r>
              <a:rPr lang="en-US" sz="1600" b="0" i="0" dirty="0">
                <a:solidFill>
                  <a:srgbClr val="C9FE71"/>
                </a:solidFill>
                <a:effectLst/>
                <a:latin typeface="Arial"/>
                <a:cs typeface="Arial"/>
              </a:rPr>
              <a:t>Adventurize it Ⓒ is our copyrighted shooting star and set to be our unique selling point for the app. It takes recipes, lists of </a:t>
            </a:r>
            <a:r>
              <a:rPr lang="en-US" sz="1600" b="0" i="0" dirty="0" err="1">
                <a:solidFill>
                  <a:srgbClr val="C9FE71"/>
                </a:solidFill>
                <a:effectLst/>
                <a:latin typeface="Arial"/>
                <a:cs typeface="Arial"/>
              </a:rPr>
              <a:t>ingrediences</a:t>
            </a:r>
            <a:r>
              <a:rPr lang="en-US" sz="1600" b="0" i="0" dirty="0">
                <a:solidFill>
                  <a:srgbClr val="C9FE71"/>
                </a:solidFill>
                <a:effectLst/>
                <a:latin typeface="Arial"/>
                <a:cs typeface="Arial"/>
              </a:rPr>
              <a:t> or even just descriptions of dishes and converts it into short adventure stories lifting cooking into a new sphere of enjoyable experience. Turn your next dinner into a hero saga or let your toddlers enjoy their first cooking experience by defeating the grumpy Bolognese-Dragon!</a:t>
            </a:r>
          </a:p>
          <a:p>
            <a:pPr algn="l"/>
            <a:endParaRPr lang="en-US" sz="1600" dirty="0">
              <a:solidFill>
                <a:srgbClr val="C9FE71"/>
              </a:solidFill>
              <a:latin typeface="Arial"/>
              <a:cs typeface="Arial"/>
            </a:endParaRPr>
          </a:p>
          <a:p>
            <a:b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600" b="1" dirty="0">
                <a:solidFill>
                  <a:srgbClr val="C9FE71"/>
                </a:solidFill>
                <a:latin typeface="Arial"/>
                <a:cs typeface="Arial"/>
              </a:rPr>
              <a:t>2.3 Fun</a:t>
            </a:r>
            <a:b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</a:br>
            <a:b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600" dirty="0" err="1">
                <a:solidFill>
                  <a:srgbClr val="C9FE71"/>
                </a:solidFill>
                <a:latin typeface="Arial"/>
                <a:cs typeface="Arial"/>
              </a:rPr>
              <a:t>CookHub</a:t>
            </a:r>
            <a: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  <a:t> is created to be fun to the user why we </a:t>
            </a:r>
            <a:b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  <a:t>invented Carlos as our Chef and also tried to </a:t>
            </a:r>
            <a:b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C9FE71"/>
                </a:solidFill>
                <a:latin typeface="Arial"/>
                <a:cs typeface="Arial"/>
              </a:rPr>
              <a:t>keep the content funny.</a:t>
            </a:r>
          </a:p>
          <a:p>
            <a:endParaRPr lang="de-DE" sz="1662" dirty="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rafik 1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48B8C12C-D044-3E7A-9127-28614898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50" y="2562311"/>
            <a:ext cx="4749764" cy="1634132"/>
          </a:xfrm>
          <a:prstGeom prst="rect">
            <a:avLst/>
          </a:prstGeom>
        </p:spPr>
      </p:pic>
      <p:pic>
        <p:nvPicPr>
          <p:cNvPr id="8" name="Grafik 7" descr="Ein Bild, das Text, Säugetier, Katze, Screenshot enthält.&#10;&#10;Beschreibung automatisch generiert.">
            <a:extLst>
              <a:ext uri="{FF2B5EF4-FFF2-40B4-BE49-F238E27FC236}">
                <a16:creationId xmlns:a16="http://schemas.microsoft.com/office/drawing/2014/main" id="{58303625-3879-D468-A28A-FB16AAD5B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11" y="326367"/>
            <a:ext cx="3400634" cy="178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91F4AAB-DEBA-9BEF-6756-866659FF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3" y="267431"/>
            <a:ext cx="1453286" cy="524970"/>
          </a:xfrm>
          <a:prstGeom prst="rect">
            <a:avLst/>
          </a:prstGeom>
        </p:spPr>
      </p:pic>
      <p:pic>
        <p:nvPicPr>
          <p:cNvPr id="2" name="Grafik 1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F965988B-92EE-0CB1-AAF6-C88A80EF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23" y="1578975"/>
            <a:ext cx="4497780" cy="8895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CA0C91D-8741-D46F-9350-FE5A64BD970D}"/>
              </a:ext>
            </a:extLst>
          </p:cNvPr>
          <p:cNvSpPr txBox="1"/>
          <p:nvPr/>
        </p:nvSpPr>
        <p:spPr>
          <a:xfrm>
            <a:off x="1000991" y="996105"/>
            <a:ext cx="59000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C9FE71"/>
                </a:solidFill>
                <a:latin typeface="Arial"/>
              </a:rPr>
              <a:t>2.4 </a:t>
            </a:r>
            <a:r>
              <a:rPr lang="en-US" sz="1600" b="1" dirty="0">
                <a:solidFill>
                  <a:srgbClr val="C9FE71"/>
                </a:solidFill>
                <a:latin typeface="Arial"/>
                <a:cs typeface="Arial"/>
              </a:rPr>
              <a:t>Prompt v0.5, v0.7, v1.0</a:t>
            </a:r>
            <a:endParaRPr lang="de-DE" sz="1600" b="1" dirty="0">
              <a:latin typeface="Arial"/>
              <a:cs typeface="Arial"/>
            </a:endParaRPr>
          </a:p>
        </p:txBody>
      </p:sp>
      <p:pic>
        <p:nvPicPr>
          <p:cNvPr id="5" name="Grafik 4" descr="Ein Bild, das Text, Screenshot, Software, Betriebssystem enthält.&#10;&#10;Beschreibung automatisch generiert.">
            <a:extLst>
              <a:ext uri="{FF2B5EF4-FFF2-40B4-BE49-F238E27FC236}">
                <a16:creationId xmlns:a16="http://schemas.microsoft.com/office/drawing/2014/main" id="{C5A02C84-6B0B-D683-E7C0-13FAE013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34" y="2617518"/>
            <a:ext cx="3728062" cy="3913910"/>
          </a:xfrm>
          <a:prstGeom prst="rect">
            <a:avLst/>
          </a:prstGeom>
        </p:spPr>
      </p:pic>
      <p:pic>
        <p:nvPicPr>
          <p:cNvPr id="8" name="Grafik 7" descr="Ein Bild, das Text, Elektronik, Screenshot, Display enthält.&#10;&#10;Beschreibung automatisch generiert.">
            <a:extLst>
              <a:ext uri="{FF2B5EF4-FFF2-40B4-BE49-F238E27FC236}">
                <a16:creationId xmlns:a16="http://schemas.microsoft.com/office/drawing/2014/main" id="{BB0D4F66-A8E6-D973-A92F-79537007C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799" y="1578429"/>
            <a:ext cx="5814505" cy="39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Cartoon, Screenshot, Spielzeug, Actionfigur enthält.&#10;&#10;Automatisch generierte Beschreibung">
            <a:extLst>
              <a:ext uri="{FF2B5EF4-FFF2-40B4-BE49-F238E27FC236}">
                <a16:creationId xmlns:a16="http://schemas.microsoft.com/office/drawing/2014/main" id="{4615B017-A3FE-58A9-4E62-98DEAA9A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3" y="3669167"/>
            <a:ext cx="2914440" cy="27744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EE6A8D-5543-93EF-910E-811D52201DEF}"/>
              </a:ext>
            </a:extLst>
          </p:cNvPr>
          <p:cNvSpPr txBox="1"/>
          <p:nvPr/>
        </p:nvSpPr>
        <p:spPr>
          <a:xfrm rot="21436416">
            <a:off x="7012034" y="3725249"/>
            <a:ext cx="2389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u="sng">
                <a:solidFill>
                  <a:srgbClr val="C9FE71"/>
                </a:solidFill>
                <a:effectLst/>
                <a:latin typeface="-apple-system"/>
              </a:rPr>
              <a:t>Legal notice: </a:t>
            </a:r>
            <a:br>
              <a:rPr lang="en-US" sz="1600" b="0" i="0">
                <a:solidFill>
                  <a:srgbClr val="C9FE71"/>
                </a:solidFill>
                <a:effectLst/>
                <a:latin typeface="-apple-system"/>
              </a:rPr>
            </a:br>
            <a:r>
              <a:rPr lang="en-US" sz="1600" b="0" i="0">
                <a:solidFill>
                  <a:srgbClr val="C9FE71"/>
                </a:solidFill>
                <a:effectLst/>
                <a:latin typeface="-apple-system"/>
              </a:rPr>
              <a:t>We'll probably have to talk to our legal department again about copyright. *cough*</a:t>
            </a:r>
            <a:endParaRPr lang="de-DE" sz="16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4B90DD-EC72-AFED-DB87-E4E557F7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5" y="585698"/>
            <a:ext cx="4850885" cy="5340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F7232BD-A628-6698-6769-AFFE68F7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57" y="570366"/>
            <a:ext cx="4355866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5143365" y="278692"/>
            <a:ext cx="1891602" cy="475836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5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Tech </a:t>
            </a:r>
            <a:r>
              <a:rPr lang="de-DE" sz="245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lang="de-DE" sz="245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React, ASP.NET Core, PostgreSQL">
            <a:extLst>
              <a:ext uri="{FF2B5EF4-FFF2-40B4-BE49-F238E27FC236}">
                <a16:creationId xmlns:a16="http://schemas.microsoft.com/office/drawing/2014/main" id="{43B10BE1-D0A7-D737-6184-12E27213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71" y="1404732"/>
            <a:ext cx="4179457" cy="11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DD6DB86-1BC0-7B82-70C0-75069DFD0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033"/>
              </p:ext>
            </p:extLst>
          </p:nvPr>
        </p:nvGraphicFramePr>
        <p:xfrm>
          <a:off x="2092922" y="3028023"/>
          <a:ext cx="8736853" cy="2772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095">
                  <a:extLst>
                    <a:ext uri="{9D8B030D-6E8A-4147-A177-3AD203B41FA5}">
                      <a16:colId xmlns:a16="http://schemas.microsoft.com/office/drawing/2014/main" val="3129037986"/>
                    </a:ext>
                  </a:extLst>
                </a:gridCol>
                <a:gridCol w="1149404">
                  <a:extLst>
                    <a:ext uri="{9D8B030D-6E8A-4147-A177-3AD203B41FA5}">
                      <a16:colId xmlns:a16="http://schemas.microsoft.com/office/drawing/2014/main" val="3503135581"/>
                    </a:ext>
                  </a:extLst>
                </a:gridCol>
                <a:gridCol w="1397506">
                  <a:extLst>
                    <a:ext uri="{9D8B030D-6E8A-4147-A177-3AD203B41FA5}">
                      <a16:colId xmlns:a16="http://schemas.microsoft.com/office/drawing/2014/main" val="135114350"/>
                    </a:ext>
                  </a:extLst>
                </a:gridCol>
                <a:gridCol w="1539891">
                  <a:extLst>
                    <a:ext uri="{9D8B030D-6E8A-4147-A177-3AD203B41FA5}">
                      <a16:colId xmlns:a16="http://schemas.microsoft.com/office/drawing/2014/main" val="138851218"/>
                    </a:ext>
                  </a:extLst>
                </a:gridCol>
                <a:gridCol w="1615568">
                  <a:extLst>
                    <a:ext uri="{9D8B030D-6E8A-4147-A177-3AD203B41FA5}">
                      <a16:colId xmlns:a16="http://schemas.microsoft.com/office/drawing/2014/main" val="2797420229"/>
                    </a:ext>
                  </a:extLst>
                </a:gridCol>
                <a:gridCol w="1865389">
                  <a:extLst>
                    <a:ext uri="{9D8B030D-6E8A-4147-A177-3AD203B41FA5}">
                      <a16:colId xmlns:a16="http://schemas.microsoft.com/office/drawing/2014/main" val="3800086507"/>
                    </a:ext>
                  </a:extLst>
                </a:gridCol>
              </a:tblGrid>
              <a:tr h="987699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CI / CD</a:t>
                      </a:r>
                    </a:p>
                  </a:txBody>
                  <a:tcPr>
                    <a:solidFill>
                      <a:srgbClr val="C9FE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PM – Tools</a:t>
                      </a:r>
                    </a:p>
                  </a:txBody>
                  <a:tcPr>
                    <a:solidFill>
                      <a:srgbClr val="C9FE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>
                    <a:solidFill>
                      <a:srgbClr val="C9FE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Backend</a:t>
                      </a:r>
                    </a:p>
                  </a:txBody>
                  <a:tcPr>
                    <a:solidFill>
                      <a:srgbClr val="C9FE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Database</a:t>
                      </a:r>
                    </a:p>
                  </a:txBody>
                  <a:tcPr>
                    <a:solidFill>
                      <a:srgbClr val="C9FE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Work </a:t>
                      </a:r>
                      <a:r>
                        <a:rPr lang="de-DE" err="1">
                          <a:solidFill>
                            <a:schemeClr val="tx1"/>
                          </a:solidFill>
                        </a:rPr>
                        <a:t>Techniques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9FE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7095"/>
                  </a:ext>
                </a:extLst>
              </a:tr>
              <a:tr h="1784958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Git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Github</a:t>
                      </a:r>
                      <a:r>
                        <a:rPr lang="de-DE">
                          <a:solidFill>
                            <a:schemeClr val="bg1"/>
                          </a:solidFill>
                        </a:rPr>
                        <a:t> Actions</a:t>
                      </a:r>
                    </a:p>
                  </a:txBody>
                  <a:tcPr>
                    <a:solidFill>
                      <a:srgbClr val="3852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TMetric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Draw.io</a:t>
                      </a: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Figma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52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Typescript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React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Lacofy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Material UI</a:t>
                      </a: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Jest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Selenium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52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  C#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>
                          <a:solidFill>
                            <a:schemeClr val="bg1"/>
                          </a:solidFill>
                        </a:rPr>
                        <a:t>- ASP.NET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NHibernate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>
                          <a:solidFill>
                            <a:schemeClr val="bg1"/>
                          </a:solidFill>
                        </a:rPr>
                        <a:t>- xUnit.NET</a:t>
                      </a:r>
                    </a:p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err="1">
                          <a:solidFill>
                            <a:schemeClr val="bg1"/>
                          </a:solidFill>
                        </a:rPr>
                        <a:t>NSubstitute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52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PostregSQL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SQLite</a:t>
                      </a:r>
                    </a:p>
                  </a:txBody>
                  <a:tcPr>
                    <a:solidFill>
                      <a:srgbClr val="3852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Agile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Weeklys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Issue</a:t>
                      </a: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 Tracking</a:t>
                      </a:r>
                    </a:p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 Peer Review</a:t>
                      </a:r>
                    </a:p>
                    <a:p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5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4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92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E3E217D-4195-AE10-72A0-BEC3AC6CCC4D}"/>
              </a:ext>
            </a:extLst>
          </p:cNvPr>
          <p:cNvSpPr txBox="1"/>
          <p:nvPr/>
        </p:nvSpPr>
        <p:spPr>
          <a:xfrm>
            <a:off x="5040385" y="304530"/>
            <a:ext cx="2111230" cy="475836"/>
          </a:xfrm>
          <a:prstGeom prst="rect">
            <a:avLst/>
          </a:prstGeom>
          <a:solidFill>
            <a:srgbClr val="38527D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5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Architecture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6CD693-63B9-8707-AF23-A67B13DAB8D5}"/>
              </a:ext>
            </a:extLst>
          </p:cNvPr>
          <p:cNvSpPr txBox="1"/>
          <p:nvPr/>
        </p:nvSpPr>
        <p:spPr>
          <a:xfrm>
            <a:off x="4625600" y="1185302"/>
            <a:ext cx="295045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3200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endParaRPr lang="de-DE" sz="32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C21C9FD-4C70-6951-740B-3C6867486FAF}"/>
              </a:ext>
            </a:extLst>
          </p:cNvPr>
          <p:cNvSpPr txBox="1"/>
          <p:nvPr/>
        </p:nvSpPr>
        <p:spPr>
          <a:xfrm>
            <a:off x="1229684" y="2312351"/>
            <a:ext cx="9722733" cy="21005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400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Separation </a:t>
            </a:r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of</a:t>
            </a:r>
            <a:r>
              <a:rPr lang="de-DE" sz="2400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Concerns</a:t>
            </a:r>
            <a:endParaRPr lang="de-DE" sz="24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Modularity</a:t>
            </a:r>
            <a:endParaRPr lang="de-DE" sz="24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Simplicity</a:t>
            </a:r>
            <a:endParaRPr lang="de-DE" sz="24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Enhanced Security</a:t>
            </a:r>
            <a:endParaRPr lang="de-DE" sz="240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algn="ctr"/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Simplified</a:t>
            </a:r>
            <a:r>
              <a:rPr lang="de-DE" sz="2400" b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de-DE" sz="2400" b="1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Deployment</a:t>
            </a:r>
            <a:r>
              <a:rPr lang="de-DE" sz="24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 </a:t>
            </a:r>
            <a:endParaRPr lang="de-DE" sz="2400"/>
          </a:p>
          <a:p>
            <a:pPr marL="457200" indent="-457200">
              <a:buFont typeface="Arial"/>
              <a:buChar char="•"/>
            </a:pPr>
            <a:endParaRPr lang="de-DE" sz="1050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0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Handy, Gerät enthält.&#10;&#10;Beschreibung automatisch generiert.">
            <a:extLst>
              <a:ext uri="{FF2B5EF4-FFF2-40B4-BE49-F238E27FC236}">
                <a16:creationId xmlns:a16="http://schemas.microsoft.com/office/drawing/2014/main" id="{FF8607AA-84F9-1B13-4AB1-1EC42077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42" y="1633530"/>
            <a:ext cx="9144000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6CD693-63B9-8707-AF23-A67B13DAB8D5}"/>
              </a:ext>
            </a:extLst>
          </p:cNvPr>
          <p:cNvSpPr txBox="1"/>
          <p:nvPr/>
        </p:nvSpPr>
        <p:spPr>
          <a:xfrm>
            <a:off x="4968500" y="851927"/>
            <a:ext cx="2950458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4.1 </a:t>
            </a:r>
            <a:r>
              <a:rPr lang="de-DE" sz="1800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de-DE" sz="165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650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C6CD693-63B9-8707-AF23-A67B13DAB8D5}"/>
              </a:ext>
            </a:extLst>
          </p:cNvPr>
          <p:cNvSpPr txBox="1"/>
          <p:nvPr/>
        </p:nvSpPr>
        <p:spPr>
          <a:xfrm>
            <a:off x="4968500" y="851927"/>
            <a:ext cx="2950458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4.1.1 </a:t>
            </a:r>
            <a:r>
              <a:rPr lang="de-DE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de-DE" sz="1650" err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A4674D-BFE7-8995-F9DD-74B6FC196A65}"/>
              </a:ext>
            </a:extLst>
          </p:cNvPr>
          <p:cNvSpPr txBox="1"/>
          <p:nvPr/>
        </p:nvSpPr>
        <p:spPr>
          <a:xfrm>
            <a:off x="5045413" y="5950930"/>
            <a:ext cx="2101173" cy="2628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OpenAI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  <a:r>
              <a:rPr lang="de-DE" sz="1108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108" err="1">
                <a:solidFill>
                  <a:srgbClr val="C9F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endParaRPr lang="de-DE" sz="1108">
              <a:solidFill>
                <a:srgbClr val="C9F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rafik 1" descr="Ein Bild, das Text, Diagramm, Plan, technische Zeichnung enthält.&#10;&#10;Beschreibung automatisch generiert.">
            <a:extLst>
              <a:ext uri="{FF2B5EF4-FFF2-40B4-BE49-F238E27FC236}">
                <a16:creationId xmlns:a16="http://schemas.microsoft.com/office/drawing/2014/main" id="{9397D66A-6067-D04E-46F2-B57FAAFB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1223963"/>
            <a:ext cx="11915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7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Breitbild</PresentationFormat>
  <Paragraphs>126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Arial,Sans-Serif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Mergl</dc:creator>
  <cp:lastModifiedBy>Stefan Mergl</cp:lastModifiedBy>
  <cp:revision>4</cp:revision>
  <dcterms:created xsi:type="dcterms:W3CDTF">2024-06-11T12:54:09Z</dcterms:created>
  <dcterms:modified xsi:type="dcterms:W3CDTF">2024-06-13T08:57:32Z</dcterms:modified>
</cp:coreProperties>
</file>